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82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1" r:id="rId28"/>
    <p:sldId id="28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D0"/>
    <a:srgbClr val="FABA23"/>
    <a:srgbClr val="623E19"/>
    <a:srgbClr val="009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228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478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527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2110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3147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669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615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387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347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709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829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5C169F-0E37-45D7-83F1-C14171B0489F}" type="datetimeFigureOut">
              <a:rPr lang="es-CO" smtClean="0"/>
              <a:t>20/06/2024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7D0D9-D8E1-4D4F-8370-EDDB1FF4F61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42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7.png"/><Relationship Id="rId21" Type="http://schemas.openxmlformats.org/officeDocument/2006/relationships/image" Target="../media/image79.pn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png"/><Relationship Id="rId50" Type="http://schemas.openxmlformats.org/officeDocument/2006/relationships/image" Target="../media/image108.png"/><Relationship Id="rId55" Type="http://schemas.openxmlformats.org/officeDocument/2006/relationships/image" Target="../media/image113.pn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6" Type="http://schemas.openxmlformats.org/officeDocument/2006/relationships/image" Target="../media/image74.png"/><Relationship Id="rId29" Type="http://schemas.openxmlformats.org/officeDocument/2006/relationships/image" Target="../media/image87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png"/><Relationship Id="rId40" Type="http://schemas.openxmlformats.org/officeDocument/2006/relationships/image" Target="../media/image98.png"/><Relationship Id="rId45" Type="http://schemas.openxmlformats.org/officeDocument/2006/relationships/image" Target="../media/image103.png"/><Relationship Id="rId53" Type="http://schemas.openxmlformats.org/officeDocument/2006/relationships/image" Target="../media/image111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pn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image" Target="../media/image106.png"/><Relationship Id="rId56" Type="http://schemas.openxmlformats.org/officeDocument/2006/relationships/image" Target="../media/image114.png"/><Relationship Id="rId8" Type="http://schemas.openxmlformats.org/officeDocument/2006/relationships/image" Target="../media/image66.png"/><Relationship Id="rId51" Type="http://schemas.openxmlformats.org/officeDocument/2006/relationships/image" Target="../media/image109.png"/><Relationship Id="rId3" Type="http://schemas.openxmlformats.org/officeDocument/2006/relationships/image" Target="../media/image61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20" Type="http://schemas.openxmlformats.org/officeDocument/2006/relationships/image" Target="../media/image78.png"/><Relationship Id="rId41" Type="http://schemas.openxmlformats.org/officeDocument/2006/relationships/image" Target="../media/image99.png"/><Relationship Id="rId5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9" Type="http://schemas.openxmlformats.org/officeDocument/2006/relationships/image" Target="../media/image151.png"/><Relationship Id="rId21" Type="http://schemas.openxmlformats.org/officeDocument/2006/relationships/image" Target="../media/image133.png"/><Relationship Id="rId34" Type="http://schemas.openxmlformats.org/officeDocument/2006/relationships/image" Target="../media/image146.png"/><Relationship Id="rId42" Type="http://schemas.openxmlformats.org/officeDocument/2006/relationships/image" Target="../media/image154.png"/><Relationship Id="rId47" Type="http://schemas.openxmlformats.org/officeDocument/2006/relationships/image" Target="../media/image159.png"/><Relationship Id="rId50" Type="http://schemas.openxmlformats.org/officeDocument/2006/relationships/image" Target="../media/image162.png"/><Relationship Id="rId55" Type="http://schemas.openxmlformats.org/officeDocument/2006/relationships/image" Target="../media/image167.png"/><Relationship Id="rId7" Type="http://schemas.openxmlformats.org/officeDocument/2006/relationships/image" Target="../media/image119.png"/><Relationship Id="rId2" Type="http://schemas.openxmlformats.org/officeDocument/2006/relationships/image" Target="../media/image11.png"/><Relationship Id="rId16" Type="http://schemas.openxmlformats.org/officeDocument/2006/relationships/image" Target="../media/image128.png"/><Relationship Id="rId29" Type="http://schemas.openxmlformats.org/officeDocument/2006/relationships/image" Target="../media/image141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37" Type="http://schemas.openxmlformats.org/officeDocument/2006/relationships/image" Target="../media/image149.png"/><Relationship Id="rId40" Type="http://schemas.openxmlformats.org/officeDocument/2006/relationships/image" Target="../media/image152.png"/><Relationship Id="rId45" Type="http://schemas.openxmlformats.org/officeDocument/2006/relationships/image" Target="../media/image157.png"/><Relationship Id="rId53" Type="http://schemas.openxmlformats.org/officeDocument/2006/relationships/image" Target="../media/image165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4" Type="http://schemas.openxmlformats.org/officeDocument/2006/relationships/image" Target="../media/image156.png"/><Relationship Id="rId52" Type="http://schemas.openxmlformats.org/officeDocument/2006/relationships/image" Target="../media/image164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43" Type="http://schemas.openxmlformats.org/officeDocument/2006/relationships/image" Target="../media/image155.png"/><Relationship Id="rId48" Type="http://schemas.openxmlformats.org/officeDocument/2006/relationships/image" Target="../media/image160.png"/><Relationship Id="rId56" Type="http://schemas.openxmlformats.org/officeDocument/2006/relationships/image" Target="../media/image168.png"/><Relationship Id="rId8" Type="http://schemas.openxmlformats.org/officeDocument/2006/relationships/image" Target="../media/image120.png"/><Relationship Id="rId51" Type="http://schemas.openxmlformats.org/officeDocument/2006/relationships/image" Target="../media/image163.png"/><Relationship Id="rId3" Type="http://schemas.openxmlformats.org/officeDocument/2006/relationships/image" Target="../media/image115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38" Type="http://schemas.openxmlformats.org/officeDocument/2006/relationships/image" Target="../media/image150.png"/><Relationship Id="rId46" Type="http://schemas.openxmlformats.org/officeDocument/2006/relationships/image" Target="../media/image158.png"/><Relationship Id="rId20" Type="http://schemas.openxmlformats.org/officeDocument/2006/relationships/image" Target="../media/image132.png"/><Relationship Id="rId41" Type="http://schemas.openxmlformats.org/officeDocument/2006/relationships/image" Target="../media/image153.png"/><Relationship Id="rId54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36" Type="http://schemas.openxmlformats.org/officeDocument/2006/relationships/image" Target="../media/image148.png"/><Relationship Id="rId49" Type="http://schemas.openxmlformats.org/officeDocument/2006/relationships/image" Target="../media/image1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otoroom.com/es/herramientas/eliminador-de-fondos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F236A-CBF5-08BE-BD11-A12C128B2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F9FCD1A-186B-79AB-3636-AC4BC045C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5C33602-534E-2F2C-A1B3-A04765A53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E343F66-B4F7-1224-5661-FC0BA86940E7}"/>
              </a:ext>
            </a:extLst>
          </p:cNvPr>
          <p:cNvSpPr txBox="1"/>
          <p:nvPr/>
        </p:nvSpPr>
        <p:spPr>
          <a:xfrm>
            <a:off x="3959525" y="2316163"/>
            <a:ext cx="51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rgbClr val="009EAE"/>
                </a:solidFill>
                <a:latin typeface="Goldplay Alt Black" panose="00000A00000000000000" pitchFamily="2" charset="0"/>
              </a:rPr>
              <a:t>Título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F1D49AF-A6BC-BB9F-466F-9419A8E300BC}"/>
              </a:ext>
            </a:extLst>
          </p:cNvPr>
          <p:cNvSpPr txBox="1"/>
          <p:nvPr/>
        </p:nvSpPr>
        <p:spPr>
          <a:xfrm>
            <a:off x="4042913" y="3491722"/>
            <a:ext cx="410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rgbClr val="009EAE"/>
                </a:solidFill>
                <a:effectLst/>
                <a:highlight>
                  <a:srgbClr val="FFFFFF"/>
                </a:highlight>
                <a:latin typeface="Gotham Black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</a:t>
            </a:r>
            <a:endParaRPr lang="es-CO" dirty="0">
              <a:solidFill>
                <a:srgbClr val="009EAE"/>
              </a:solidFill>
              <a:latin typeface="Gotham Black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agen 9" descr="Imagen que contiene Texto&#10;&#10;Descripción generada automáticamente">
            <a:extLst>
              <a:ext uri="{FF2B5EF4-FFF2-40B4-BE49-F238E27FC236}">
                <a16:creationId xmlns:a16="http://schemas.microsoft.com/office/drawing/2014/main" id="{3C8215E3-2B04-3491-AACC-C4032B9D8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31" y="5376823"/>
            <a:ext cx="2262172" cy="9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01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Marcador de contenido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47B740A8-06AB-5974-C6D8-53BDC5718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" b="-1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9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&#10;&#10;Descripción generada automáticamente">
            <a:extLst>
              <a:ext uri="{FF2B5EF4-FFF2-40B4-BE49-F238E27FC236}">
                <a16:creationId xmlns:a16="http://schemas.microsoft.com/office/drawing/2014/main" id="{B54CFC40-1637-E1C9-938B-FBF6819CC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r="3" b="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, Rectángulo&#10;&#10;Descripción generada automáticamente">
            <a:extLst>
              <a:ext uri="{FF2B5EF4-FFF2-40B4-BE49-F238E27FC236}">
                <a16:creationId xmlns:a16="http://schemas.microsoft.com/office/drawing/2014/main" id="{87B696E9-2B35-26E8-2C1A-1DD6C97A9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A45A782-3C2C-BBB4-6E1F-BC4F75294C58}"/>
              </a:ext>
            </a:extLst>
          </p:cNvPr>
          <p:cNvSpPr txBox="1"/>
          <p:nvPr/>
        </p:nvSpPr>
        <p:spPr>
          <a:xfrm>
            <a:off x="5952755" y="1625288"/>
            <a:ext cx="42096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"Lorem ipsum dolor sit amet, consectetur adipiscing elit, sed do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labore et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quis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exercitation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nisi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irure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dolor in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reprehenderit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voluptate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esse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cillum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occaecat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cupidatat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proident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sunt in culpa qui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mollit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  <a:endParaRPr lang="es-CO" dirty="0">
              <a:solidFill>
                <a:schemeClr val="tx1">
                  <a:lumMod val="50000"/>
                  <a:lumOff val="50000"/>
                </a:schemeClr>
              </a:solidFill>
              <a:latin typeface="Gotham Medium" panose="0200060303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B5B75D-4003-A17E-44F1-6215BC0ABB4C}"/>
              </a:ext>
            </a:extLst>
          </p:cNvPr>
          <p:cNvSpPr txBox="1"/>
          <p:nvPr/>
        </p:nvSpPr>
        <p:spPr>
          <a:xfrm>
            <a:off x="227808" y="1728805"/>
            <a:ext cx="261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“frase destacada</a:t>
            </a:r>
            <a:b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del texto”</a:t>
            </a:r>
            <a:endParaRPr lang="es-CO" dirty="0">
              <a:solidFill>
                <a:schemeClr val="bg1"/>
              </a:solidFill>
              <a:latin typeface="Gotham Medium" panose="0200060303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89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&#10;&#10;Descripción generada automáticamente">
            <a:extLst>
              <a:ext uri="{FF2B5EF4-FFF2-40B4-BE49-F238E27FC236}">
                <a16:creationId xmlns:a16="http://schemas.microsoft.com/office/drawing/2014/main" id="{C9FDAA58-0EAA-6647-4035-92B008296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-14" b="-1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0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cono&#10;&#10;Descripción generada automáticamente">
            <a:extLst>
              <a:ext uri="{FF2B5EF4-FFF2-40B4-BE49-F238E27FC236}">
                <a16:creationId xmlns:a16="http://schemas.microsoft.com/office/drawing/2014/main" id="{10E7AF65-E6C9-2974-AA56-B37E4C249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" b="-1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4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8D459669-1576-8938-BC47-688F2B28F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" b="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trón de fondo&#10;&#10;Descripción generada automáticamente">
            <a:extLst>
              <a:ext uri="{FF2B5EF4-FFF2-40B4-BE49-F238E27FC236}">
                <a16:creationId xmlns:a16="http://schemas.microsoft.com/office/drawing/2014/main" id="{9BADD4E2-C8A2-449A-CBE4-ED8E0731C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" b="-1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9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trón de fondo&#10;&#10;Descripción generada automáticamente">
            <a:extLst>
              <a:ext uri="{FF2B5EF4-FFF2-40B4-BE49-F238E27FC236}">
                <a16:creationId xmlns:a16="http://schemas.microsoft.com/office/drawing/2014/main" id="{E063890D-909C-9585-B49E-F36BA249E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" b="-14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0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niño sentado en un escritorio&#10;&#10;Descripción generada automáticamente con confianza media">
            <a:extLst>
              <a:ext uri="{FF2B5EF4-FFF2-40B4-BE49-F238E27FC236}">
                <a16:creationId xmlns:a16="http://schemas.microsoft.com/office/drawing/2014/main" id="{A0509BA8-D1D2-85B5-C5E1-39122CF6E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0"/>
            <a:ext cx="10287000" cy="6858000"/>
          </a:xfrm>
          <a:prstGeom prst="rect">
            <a:avLst/>
          </a:prstGeom>
        </p:spPr>
      </p:pic>
      <p:pic>
        <p:nvPicPr>
          <p:cNvPr id="5" name="Marcador de contenido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F4C235A-477C-5452-D2C2-49AA59AFA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CF39864-36AB-12CB-5182-0FDFC1A1C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75" y="-800100"/>
            <a:ext cx="3159200" cy="3429000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ED2BF356-C25E-72F9-DDC9-0B6281F99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6" y="3562350"/>
            <a:ext cx="3624547" cy="44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7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trón de fondo&#10;&#10;Descripción generada automáticamente">
            <a:extLst>
              <a:ext uri="{FF2B5EF4-FFF2-40B4-BE49-F238E27FC236}">
                <a16:creationId xmlns:a16="http://schemas.microsoft.com/office/drawing/2014/main" id="{2F96AD92-7265-55DF-E88E-6C6D21395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1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DACBBFE-F786-4709-3308-B702DD1E8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006E2E9-3D5E-6FB8-FF47-C4A2158B6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3" y="824440"/>
            <a:ext cx="4591597" cy="4522002"/>
          </a:xfrm>
          <a:prstGeom prst="rect">
            <a:avLst/>
          </a:prstGeom>
        </p:spPr>
      </p:pic>
      <p:pic>
        <p:nvPicPr>
          <p:cNvPr id="9" name="Imagen 8" descr="Una persona sosteniendo una laptop&#10;&#10;Descripción generada automáticamente con confianza media">
            <a:extLst>
              <a:ext uri="{FF2B5EF4-FFF2-40B4-BE49-F238E27FC236}">
                <a16:creationId xmlns:a16="http://schemas.microsoft.com/office/drawing/2014/main" id="{6BB52D9B-3CD8-25B8-AEEA-82DF0CCC0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86" y="755781"/>
            <a:ext cx="3175854" cy="4590661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102CCD2E-DB8E-A690-D26A-B8A2838B2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18" y="2753241"/>
            <a:ext cx="1372318" cy="135151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C378586-A89E-CAF9-EA73-1D7FCABFC339}"/>
              </a:ext>
            </a:extLst>
          </p:cNvPr>
          <p:cNvSpPr txBox="1"/>
          <p:nvPr/>
        </p:nvSpPr>
        <p:spPr>
          <a:xfrm>
            <a:off x="6745857" y="1578634"/>
            <a:ext cx="42096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"Lorem ipsum dolor sit amet, consectetur adipiscing elit, sed do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labore et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minim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quis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exercitation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nisi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irure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dolor in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reprehenderit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voluptate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esse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cillum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occaecat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cupidatat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proident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sunt in culpa qui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mollit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anim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s-CO" b="0" i="0" dirty="0">
                <a:solidFill>
                  <a:schemeClr val="bg1"/>
                </a:solidFill>
                <a:effectLst/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  <a:endParaRPr lang="es-CO" dirty="0">
              <a:solidFill>
                <a:schemeClr val="bg1"/>
              </a:solidFill>
              <a:latin typeface="Gotham Medium" panose="0200060303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9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trón de fondo&#10;&#10;Descripción generada automáticamente">
            <a:extLst>
              <a:ext uri="{FF2B5EF4-FFF2-40B4-BE49-F238E27FC236}">
                <a16:creationId xmlns:a16="http://schemas.microsoft.com/office/drawing/2014/main" id="{2B0F931D-681D-5B63-B242-BCBED9D26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77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Patrón de fondo&#10;&#10;Descripción generada automáticamente">
            <a:extLst>
              <a:ext uri="{FF2B5EF4-FFF2-40B4-BE49-F238E27FC236}">
                <a16:creationId xmlns:a16="http://schemas.microsoft.com/office/drawing/2014/main" id="{2F0C74A3-A410-4133-1F4B-41B43396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0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cono&#10;&#10;Descripción generada automáticamente">
            <a:extLst>
              <a:ext uri="{FF2B5EF4-FFF2-40B4-BE49-F238E27FC236}">
                <a16:creationId xmlns:a16="http://schemas.microsoft.com/office/drawing/2014/main" id="{31D1B611-C5F4-46B9-AA02-EDA008F79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57" y="1509508"/>
            <a:ext cx="1532325" cy="1892591"/>
          </a:xfr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C3E5D099-2BFD-4DC1-21D7-789880B97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93" y="366625"/>
            <a:ext cx="2405844" cy="2815621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84FB74E6-4419-3928-A128-BB5AFD638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2" y="1380933"/>
            <a:ext cx="1732189" cy="2105334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57FA5CDE-CA79-86A4-8A98-756C2F45B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38" y="475941"/>
            <a:ext cx="1891682" cy="2105334"/>
          </a:xfrm>
          <a:prstGeom prst="rect">
            <a:avLst/>
          </a:prstGeom>
        </p:spPr>
      </p:pic>
      <p:pic>
        <p:nvPicPr>
          <p:cNvPr id="17" name="Imagen 16" descr="Logotipo, Icono&#10;&#10;Descripción generada automáticamente">
            <a:extLst>
              <a:ext uri="{FF2B5EF4-FFF2-40B4-BE49-F238E27FC236}">
                <a16:creationId xmlns:a16="http://schemas.microsoft.com/office/drawing/2014/main" id="{B7635A63-8449-AB4D-3AA1-F1E2709BE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512" y="4427409"/>
            <a:ext cx="1752546" cy="2156005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D63DA5E-955F-DEC8-D9D6-53DACB4AB9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85" y="3560325"/>
            <a:ext cx="1946231" cy="2320200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A7DF24CF-7752-7511-5FFA-43CDC5FB5A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01" y="1396854"/>
            <a:ext cx="1732189" cy="1892591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9A047A85-C7E6-9C0C-32AA-3724C151B4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13" y="469275"/>
            <a:ext cx="2037761" cy="2416800"/>
          </a:xfrm>
          <a:prstGeom prst="rect">
            <a:avLst/>
          </a:prstGeom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6D8453C8-F035-7FA6-C140-8D6879D08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63" y="4334199"/>
            <a:ext cx="1969207" cy="2033333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0B901CCF-C607-062B-59F8-25071DA49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86" y="3402099"/>
            <a:ext cx="2196823" cy="263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548CA1A-B218-25FD-8191-1909139DC62A}"/>
              </a:ext>
            </a:extLst>
          </p:cNvPr>
          <p:cNvSpPr/>
          <p:nvPr/>
        </p:nvSpPr>
        <p:spPr>
          <a:xfrm>
            <a:off x="276225" y="2162175"/>
            <a:ext cx="3705225" cy="2076450"/>
          </a:xfrm>
          <a:prstGeom prst="rect">
            <a:avLst/>
          </a:prstGeom>
          <a:solidFill>
            <a:srgbClr val="623E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2C9A5F6B-C02D-A415-5451-7730E92BD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38" y="2789018"/>
            <a:ext cx="3043507" cy="1279964"/>
          </a:xfrm>
        </p:spPr>
      </p:pic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BBA6BD26-94CA-F8B3-4FB4-7E35BACA0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9" y="2528025"/>
            <a:ext cx="3011382" cy="1246148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594DC363-9384-4D33-CA50-326227E6E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38" y="1040178"/>
            <a:ext cx="2923458" cy="1268128"/>
          </a:xfrm>
          <a:prstGeom prst="rect">
            <a:avLst/>
          </a:prstGeom>
        </p:spPr>
      </p:pic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0F75876-8712-0AD2-2EBF-4DA73038F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91" y="4576695"/>
            <a:ext cx="3077324" cy="1323926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baja">
            <a:extLst>
              <a:ext uri="{FF2B5EF4-FFF2-40B4-BE49-F238E27FC236}">
                <a16:creationId xmlns:a16="http://schemas.microsoft.com/office/drawing/2014/main" id="{CF988772-2FF3-AF02-A76F-3339ADB4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26" y="1204099"/>
            <a:ext cx="2923458" cy="1323926"/>
          </a:xfrm>
          <a:prstGeom prst="rect">
            <a:avLst/>
          </a:prstGeom>
        </p:spPr>
      </p:pic>
      <p:pic>
        <p:nvPicPr>
          <p:cNvPr id="15" name="Imagen 14" descr="Imagen que contiene Texto&#10;&#10;Descripción generada automáticamente">
            <a:extLst>
              <a:ext uri="{FF2B5EF4-FFF2-40B4-BE49-F238E27FC236}">
                <a16:creationId xmlns:a16="http://schemas.microsoft.com/office/drawing/2014/main" id="{1F229491-8790-0191-660C-8E7EF0556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26" y="2930649"/>
            <a:ext cx="2938676" cy="1301945"/>
          </a:xfrm>
          <a:prstGeom prst="rect">
            <a:avLst/>
          </a:prstGeom>
        </p:spPr>
      </p:pic>
      <p:pic>
        <p:nvPicPr>
          <p:cNvPr id="17" name="Imagen 16" descr="Imagen que contiene Texto&#10;&#10;Descripción generada automáticamente">
            <a:extLst>
              <a:ext uri="{FF2B5EF4-FFF2-40B4-BE49-F238E27FC236}">
                <a16:creationId xmlns:a16="http://schemas.microsoft.com/office/drawing/2014/main" id="{50CB8681-A26E-7711-0AA5-D223190F37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1" y="4798009"/>
            <a:ext cx="2945439" cy="12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44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id="{00967FC5-93A4-06DE-804E-26FF51097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13" y="576375"/>
            <a:ext cx="1028297" cy="2340600"/>
          </a:xfrm>
          <a:prstGeom prst="rect">
            <a:avLst/>
          </a:prstGeom>
        </p:spPr>
      </p:pic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5F320167-3A51-22F8-5AEB-0A6BE98F1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08" y="583425"/>
            <a:ext cx="1653315" cy="2340600"/>
          </a:xfrm>
          <a:prstGeom prst="rect">
            <a:avLst/>
          </a:prstGeom>
        </p:spPr>
      </p:pic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F260CC3A-6B68-3EA4-5B63-8CECA7AB0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33" y="591300"/>
            <a:ext cx="1566220" cy="234060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5C9DC76-3610-270C-19AF-C9F80EFA7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46" y="570038"/>
            <a:ext cx="1882924" cy="2512569"/>
          </a:xfrm>
          <a:prstGeom prst="rect">
            <a:avLst/>
          </a:prstGeom>
        </p:spPr>
      </p:pic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328CBB72-18E2-3C1B-6C21-1E56092523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219" y="526420"/>
            <a:ext cx="1534039" cy="2556187"/>
          </a:xfrm>
          <a:prstGeom prst="rect">
            <a:avLst/>
          </a:prstGeom>
        </p:spPr>
      </p:pic>
      <p:pic>
        <p:nvPicPr>
          <p:cNvPr id="15" name="Imagen 14" descr="Logotipo, Icono&#10;&#10;Descripción generada automáticamente">
            <a:extLst>
              <a:ext uri="{FF2B5EF4-FFF2-40B4-BE49-F238E27FC236}">
                <a16:creationId xmlns:a16="http://schemas.microsoft.com/office/drawing/2014/main" id="{BE072525-0A78-1CDD-463C-E60E7C23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49" y="3600451"/>
            <a:ext cx="1696268" cy="2340600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E43CD0B8-D315-F004-A84B-F0A8C9DB3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08" y="3581400"/>
            <a:ext cx="1697395" cy="2340600"/>
          </a:xfrm>
          <a:prstGeom prst="rect">
            <a:avLst/>
          </a:prstGeom>
        </p:spPr>
      </p:pic>
      <p:pic>
        <p:nvPicPr>
          <p:cNvPr id="19" name="Imagen 18" descr="Logotipo, Icono&#10;&#10;Descripción generada automáticamente">
            <a:extLst>
              <a:ext uri="{FF2B5EF4-FFF2-40B4-BE49-F238E27FC236}">
                <a16:creationId xmlns:a16="http://schemas.microsoft.com/office/drawing/2014/main" id="{BE168BF6-7642-4DEF-2C37-638ED061DC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82" y="3557551"/>
            <a:ext cx="1742604" cy="2340600"/>
          </a:xfrm>
          <a:prstGeom prst="rect">
            <a:avLst/>
          </a:prstGeom>
        </p:spPr>
      </p:pic>
      <p:pic>
        <p:nvPicPr>
          <p:cNvPr id="21" name="Imagen 20" descr="Logotipo&#10;&#10;Descripción generada automáticamente">
            <a:extLst>
              <a:ext uri="{FF2B5EF4-FFF2-40B4-BE49-F238E27FC236}">
                <a16:creationId xmlns:a16="http://schemas.microsoft.com/office/drawing/2014/main" id="{F6E65810-A406-6860-BDB4-B77355C48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19" y="3639675"/>
            <a:ext cx="1720159" cy="2340600"/>
          </a:xfrm>
          <a:prstGeom prst="rect">
            <a:avLst/>
          </a:prstGeom>
        </p:spPr>
      </p:pic>
      <p:pic>
        <p:nvPicPr>
          <p:cNvPr id="23" name="Imagen 22" descr="Logotipo, Icono&#10;&#10;Descripción generada automáticamente">
            <a:extLst>
              <a:ext uri="{FF2B5EF4-FFF2-40B4-BE49-F238E27FC236}">
                <a16:creationId xmlns:a16="http://schemas.microsoft.com/office/drawing/2014/main" id="{10006D44-8C1A-785B-FD34-6AD9E4D610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502" y="3639675"/>
            <a:ext cx="1796238" cy="23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97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26D53-CE3E-A4D1-0B54-CDC5F869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A6EF73EA-60A4-67D6-2183-2CBE56FE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74EFF5E2-016F-0726-55AE-29A156AB0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70318" y="580643"/>
            <a:ext cx="341540" cy="339089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7E081FC6-CFAA-4AFF-B33F-D83FA4A20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44171" y="1100952"/>
            <a:ext cx="367687" cy="352162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2DA0D380-19FC-E6BA-56FC-74CA909D8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36679" y="2224136"/>
            <a:ext cx="346443" cy="375858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3647AB4F-32E7-F80C-8B9E-96DBA512B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36679" y="1670075"/>
            <a:ext cx="349711" cy="320296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B5D042CA-D155-50E6-0882-C040154AF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5095" y="3245929"/>
            <a:ext cx="362784" cy="370955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5EDEADDA-F609-68A3-9C1E-0675110CB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62554" y="2766844"/>
            <a:ext cx="330919" cy="32765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12055DF2-C29E-59E5-9EB4-BC38A78F5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4301" y="3813212"/>
            <a:ext cx="321931" cy="334187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65538CC0-50D9-087E-0C67-9C318F1E6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165657" y="606292"/>
            <a:ext cx="350528" cy="421614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1712A593-BCFE-39A1-2205-CBBB5A3D09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165657" y="1178417"/>
            <a:ext cx="346443" cy="466554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B4E7BFD3-C994-6FB9-FFA9-FC0780CE77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2178906" y="1862986"/>
            <a:ext cx="366052" cy="361150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77E9306C-1E73-E1F6-FF7F-57BA456A39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178905" y="2366474"/>
            <a:ext cx="370138" cy="376675"/>
          </a:xfrm>
          <a:prstGeom prst="rect">
            <a:avLst/>
          </a:prstGeom>
        </p:spPr>
      </p:pic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9C1D6AD0-DDFF-7AAF-3837-695AC2E83C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3816" flipH="1" flipV="1">
            <a:off x="2233821" y="2892046"/>
            <a:ext cx="296601" cy="238588"/>
          </a:xfrm>
          <a:prstGeom prst="rect">
            <a:avLst/>
          </a:prstGeom>
        </p:spPr>
      </p:pic>
      <p:pic>
        <p:nvPicPr>
          <p:cNvPr id="116" name="Imagen 115" descr="Icono&#10;&#10;Descripción generada automáticamente">
            <a:extLst>
              <a:ext uri="{FF2B5EF4-FFF2-40B4-BE49-F238E27FC236}">
                <a16:creationId xmlns:a16="http://schemas.microsoft.com/office/drawing/2014/main" id="{C7248CC2-B14A-77C9-0D50-515EB77E5F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84" y="636942"/>
            <a:ext cx="417577" cy="360314"/>
          </a:xfrm>
          <a:prstGeom prst="rect">
            <a:avLst/>
          </a:prstGeom>
        </p:spPr>
      </p:pic>
      <p:pic>
        <p:nvPicPr>
          <p:cNvPr id="118" name="Imagen 117" descr="Icono&#10;&#10;Descripción generada automáticamente">
            <a:extLst>
              <a:ext uri="{FF2B5EF4-FFF2-40B4-BE49-F238E27FC236}">
                <a16:creationId xmlns:a16="http://schemas.microsoft.com/office/drawing/2014/main" id="{810F0672-482A-3300-6993-C3C33F01BA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99" y="1136309"/>
            <a:ext cx="375291" cy="370005"/>
          </a:xfrm>
          <a:prstGeom prst="rect">
            <a:avLst/>
          </a:prstGeom>
        </p:spPr>
      </p:pic>
      <p:pic>
        <p:nvPicPr>
          <p:cNvPr id="120" name="Imagen 119" descr="Icono&#10;&#10;Descripción generada automáticamente">
            <a:extLst>
              <a:ext uri="{FF2B5EF4-FFF2-40B4-BE49-F238E27FC236}">
                <a16:creationId xmlns:a16="http://schemas.microsoft.com/office/drawing/2014/main" id="{FEE276E1-9A50-92E9-879E-C4E06E9678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60" y="1682284"/>
            <a:ext cx="402601" cy="373529"/>
          </a:xfrm>
          <a:prstGeom prst="rect">
            <a:avLst/>
          </a:prstGeom>
        </p:spPr>
      </p:pic>
      <p:pic>
        <p:nvPicPr>
          <p:cNvPr id="122" name="Imagen 121" descr="Icono&#10;&#10;Descripción generada automáticamente">
            <a:extLst>
              <a:ext uri="{FF2B5EF4-FFF2-40B4-BE49-F238E27FC236}">
                <a16:creationId xmlns:a16="http://schemas.microsoft.com/office/drawing/2014/main" id="{55985327-DBF4-B901-D1C6-6FF0E12A21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256" y="2167147"/>
            <a:ext cx="306575" cy="371766"/>
          </a:xfrm>
          <a:prstGeom prst="rect">
            <a:avLst/>
          </a:prstGeom>
        </p:spPr>
      </p:pic>
      <p:pic>
        <p:nvPicPr>
          <p:cNvPr id="124" name="Imagen 123" descr="Icono&#10;&#10;Descripción generada automáticamente">
            <a:extLst>
              <a:ext uri="{FF2B5EF4-FFF2-40B4-BE49-F238E27FC236}">
                <a16:creationId xmlns:a16="http://schemas.microsoft.com/office/drawing/2014/main" id="{7BE619FA-26D8-CFEA-E65E-A7D248D901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96" y="2740841"/>
            <a:ext cx="341814" cy="370886"/>
          </a:xfrm>
          <a:prstGeom prst="rect">
            <a:avLst/>
          </a:prstGeom>
        </p:spPr>
      </p:pic>
      <p:pic>
        <p:nvPicPr>
          <p:cNvPr id="126" name="Imagen 125" descr="Icono&#10;&#10;Descripción generada automáticamente">
            <a:extLst>
              <a:ext uri="{FF2B5EF4-FFF2-40B4-BE49-F238E27FC236}">
                <a16:creationId xmlns:a16="http://schemas.microsoft.com/office/drawing/2014/main" id="{B8502D03-B3E0-F68E-B093-5E1ABA5E3E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68" y="3796755"/>
            <a:ext cx="402601" cy="368243"/>
          </a:xfrm>
          <a:prstGeom prst="rect">
            <a:avLst/>
          </a:prstGeom>
        </p:spPr>
      </p:pic>
      <p:pic>
        <p:nvPicPr>
          <p:cNvPr id="128" name="Imagen 127" descr="Icono&#10;&#10;Descripción generada automáticamente">
            <a:extLst>
              <a:ext uri="{FF2B5EF4-FFF2-40B4-BE49-F238E27FC236}">
                <a16:creationId xmlns:a16="http://schemas.microsoft.com/office/drawing/2014/main" id="{823E032D-E325-F053-5FC6-F6287D115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89" y="3301519"/>
            <a:ext cx="387624" cy="377933"/>
          </a:xfrm>
          <a:prstGeom prst="rect">
            <a:avLst/>
          </a:prstGeom>
        </p:spPr>
      </p:pic>
      <p:pic>
        <p:nvPicPr>
          <p:cNvPr id="130" name="Imagen 129" descr="Icono&#10;&#10;Descripción generada automáticamente">
            <a:extLst>
              <a:ext uri="{FF2B5EF4-FFF2-40B4-BE49-F238E27FC236}">
                <a16:creationId xmlns:a16="http://schemas.microsoft.com/office/drawing/2014/main" id="{EB85033B-4866-F83D-8DCF-278E81E5C3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37" y="4417744"/>
            <a:ext cx="348862" cy="304814"/>
          </a:xfrm>
          <a:prstGeom prst="rect">
            <a:avLst/>
          </a:prstGeom>
        </p:spPr>
      </p:pic>
      <p:pic>
        <p:nvPicPr>
          <p:cNvPr id="132" name="Imagen 131" descr="Icono&#10;&#10;Descripción generada automáticamente">
            <a:extLst>
              <a:ext uri="{FF2B5EF4-FFF2-40B4-BE49-F238E27FC236}">
                <a16:creationId xmlns:a16="http://schemas.microsoft.com/office/drawing/2014/main" id="{D9819D46-817D-B2C7-9CC9-B9BC7B782F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37" y="4938241"/>
            <a:ext cx="362076" cy="347099"/>
          </a:xfrm>
          <a:prstGeom prst="rect">
            <a:avLst/>
          </a:prstGeom>
        </p:spPr>
      </p:pic>
      <p:pic>
        <p:nvPicPr>
          <p:cNvPr id="134" name="Imagen 133" descr="Icono&#10;&#10;Descripción generada automáticamente">
            <a:extLst>
              <a:ext uri="{FF2B5EF4-FFF2-40B4-BE49-F238E27FC236}">
                <a16:creationId xmlns:a16="http://schemas.microsoft.com/office/drawing/2014/main" id="{97E5C64B-EF56-46F2-CF64-7A05E503BC6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5" y="1185976"/>
            <a:ext cx="373529" cy="360315"/>
          </a:xfrm>
          <a:prstGeom prst="rect">
            <a:avLst/>
          </a:prstGeom>
        </p:spPr>
      </p:pic>
      <p:pic>
        <p:nvPicPr>
          <p:cNvPr id="136" name="Imagen 135" descr="Icono&#10;&#10;Descripción generada automáticamente">
            <a:extLst>
              <a:ext uri="{FF2B5EF4-FFF2-40B4-BE49-F238E27FC236}">
                <a16:creationId xmlns:a16="http://schemas.microsoft.com/office/drawing/2014/main" id="{3BC5488C-B77A-1361-5508-94508C72B2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5" y="643243"/>
            <a:ext cx="356791" cy="383220"/>
          </a:xfrm>
          <a:prstGeom prst="rect">
            <a:avLst/>
          </a:prstGeom>
        </p:spPr>
      </p:pic>
      <p:pic>
        <p:nvPicPr>
          <p:cNvPr id="138" name="Imagen 137" descr="Icono&#10;&#10;Descripción generada automáticamente">
            <a:extLst>
              <a:ext uri="{FF2B5EF4-FFF2-40B4-BE49-F238E27FC236}">
                <a16:creationId xmlns:a16="http://schemas.microsoft.com/office/drawing/2014/main" id="{DC769658-C858-A516-7341-B09F3120DF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64" y="1705804"/>
            <a:ext cx="383219" cy="363838"/>
          </a:xfrm>
          <a:prstGeom prst="rect">
            <a:avLst/>
          </a:prstGeom>
        </p:spPr>
      </p:pic>
      <p:pic>
        <p:nvPicPr>
          <p:cNvPr id="140" name="Imagen 139" descr="Icono&#10;&#10;Descripción generada automáticamente">
            <a:extLst>
              <a:ext uri="{FF2B5EF4-FFF2-40B4-BE49-F238E27FC236}">
                <a16:creationId xmlns:a16="http://schemas.microsoft.com/office/drawing/2014/main" id="{E32E4B31-8FC1-7493-33B9-2943D9A1601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7" y="2236156"/>
            <a:ext cx="383219" cy="363838"/>
          </a:xfrm>
          <a:prstGeom prst="rect">
            <a:avLst/>
          </a:prstGeom>
        </p:spPr>
      </p:pic>
      <p:pic>
        <p:nvPicPr>
          <p:cNvPr id="142" name="Imagen 141" descr="Icono&#10;&#10;Descripción generada automáticamente">
            <a:extLst>
              <a:ext uri="{FF2B5EF4-FFF2-40B4-BE49-F238E27FC236}">
                <a16:creationId xmlns:a16="http://schemas.microsoft.com/office/drawing/2014/main" id="{CD00B489-AE73-2151-EF4E-41FA7C186F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68" y="2706869"/>
            <a:ext cx="402601" cy="387625"/>
          </a:xfrm>
          <a:prstGeom prst="rect">
            <a:avLst/>
          </a:prstGeom>
        </p:spPr>
      </p:pic>
      <p:pic>
        <p:nvPicPr>
          <p:cNvPr id="144" name="Imagen 143" descr="Icono&#10;&#10;Descripción generada automáticamente">
            <a:extLst>
              <a:ext uri="{FF2B5EF4-FFF2-40B4-BE49-F238E27FC236}">
                <a16:creationId xmlns:a16="http://schemas.microsoft.com/office/drawing/2014/main" id="{D49A1394-1B24-0F1E-C784-289867DB77F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44" y="3760666"/>
            <a:ext cx="419339" cy="381458"/>
          </a:xfrm>
          <a:prstGeom prst="rect">
            <a:avLst/>
          </a:prstGeom>
        </p:spPr>
      </p:pic>
      <p:pic>
        <p:nvPicPr>
          <p:cNvPr id="146" name="Imagen 145" descr="Icono&#10;&#10;Descripción generada automáticamente">
            <a:extLst>
              <a:ext uri="{FF2B5EF4-FFF2-40B4-BE49-F238E27FC236}">
                <a16:creationId xmlns:a16="http://schemas.microsoft.com/office/drawing/2014/main" id="{B2D0C49D-D2FC-52B2-68AC-311988A306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64" y="3226065"/>
            <a:ext cx="293361" cy="368243"/>
          </a:xfrm>
          <a:prstGeom prst="rect">
            <a:avLst/>
          </a:prstGeom>
        </p:spPr>
      </p:pic>
      <p:pic>
        <p:nvPicPr>
          <p:cNvPr id="148" name="Imagen 147" descr="Icono&#10;&#10;Descripción generada automáticamente">
            <a:extLst>
              <a:ext uri="{FF2B5EF4-FFF2-40B4-BE49-F238E27FC236}">
                <a16:creationId xmlns:a16="http://schemas.microsoft.com/office/drawing/2014/main" id="{174A988F-30D0-7893-40E9-8184C8FCFCE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34" y="4771208"/>
            <a:ext cx="337409" cy="362076"/>
          </a:xfrm>
          <a:prstGeom prst="rect">
            <a:avLst/>
          </a:prstGeom>
        </p:spPr>
      </p:pic>
      <p:pic>
        <p:nvPicPr>
          <p:cNvPr id="150" name="Imagen 149" descr="Icono&#10;&#10;Descripción generada automáticamente">
            <a:extLst>
              <a:ext uri="{FF2B5EF4-FFF2-40B4-BE49-F238E27FC236}">
                <a16:creationId xmlns:a16="http://schemas.microsoft.com/office/drawing/2014/main" id="{B67CE55F-FD72-6184-2F50-FD4D9B66064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16" y="4236706"/>
            <a:ext cx="363838" cy="362076"/>
          </a:xfrm>
          <a:prstGeom prst="rect">
            <a:avLst/>
          </a:prstGeom>
        </p:spPr>
      </p:pic>
      <p:pic>
        <p:nvPicPr>
          <p:cNvPr id="152" name="Imagen 151" descr="Icono&#10;&#10;Descripción generada automáticamente">
            <a:extLst>
              <a:ext uri="{FF2B5EF4-FFF2-40B4-BE49-F238E27FC236}">
                <a16:creationId xmlns:a16="http://schemas.microsoft.com/office/drawing/2014/main" id="{C2C7C295-DC1A-8054-9DEF-785B7FC143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14" y="1130141"/>
            <a:ext cx="396434" cy="382339"/>
          </a:xfrm>
          <a:prstGeom prst="rect">
            <a:avLst/>
          </a:prstGeom>
        </p:spPr>
      </p:pic>
      <p:pic>
        <p:nvPicPr>
          <p:cNvPr id="154" name="Imagen 153" descr="Icono&#10;&#10;Descripción generada automáticamente">
            <a:extLst>
              <a:ext uri="{FF2B5EF4-FFF2-40B4-BE49-F238E27FC236}">
                <a16:creationId xmlns:a16="http://schemas.microsoft.com/office/drawing/2014/main" id="{98CE242C-3ABE-C641-09E7-F079A39731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78" y="607429"/>
            <a:ext cx="443125" cy="419339"/>
          </a:xfrm>
          <a:prstGeom prst="rect">
            <a:avLst/>
          </a:prstGeom>
        </p:spPr>
      </p:pic>
      <p:pic>
        <p:nvPicPr>
          <p:cNvPr id="156" name="Imagen 155" descr="Icono&#10;&#10;Descripción generada automáticamente">
            <a:extLst>
              <a:ext uri="{FF2B5EF4-FFF2-40B4-BE49-F238E27FC236}">
                <a16:creationId xmlns:a16="http://schemas.microsoft.com/office/drawing/2014/main" id="{4E04DBB3-552A-AE46-6648-BC382FC8B977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14" y="1680690"/>
            <a:ext cx="422863" cy="399958"/>
          </a:xfrm>
          <a:prstGeom prst="rect">
            <a:avLst/>
          </a:prstGeom>
        </p:spPr>
      </p:pic>
      <p:pic>
        <p:nvPicPr>
          <p:cNvPr id="158" name="Imagen 157" descr="Icono&#10;&#10;Descripción generada automáticamente">
            <a:extLst>
              <a:ext uri="{FF2B5EF4-FFF2-40B4-BE49-F238E27FC236}">
                <a16:creationId xmlns:a16="http://schemas.microsoft.com/office/drawing/2014/main" id="{1C89BD74-A3D6-68A2-E447-21BB00715FF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14" y="2715238"/>
            <a:ext cx="494221" cy="370886"/>
          </a:xfrm>
          <a:prstGeom prst="rect">
            <a:avLst/>
          </a:prstGeom>
        </p:spPr>
      </p:pic>
      <p:pic>
        <p:nvPicPr>
          <p:cNvPr id="160" name="Imagen 15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0AFF06F-EA17-F362-F6F1-AC3C2B7DDDA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95" y="2235967"/>
            <a:ext cx="431672" cy="350623"/>
          </a:xfrm>
          <a:prstGeom prst="rect">
            <a:avLst/>
          </a:prstGeom>
        </p:spPr>
      </p:pic>
      <p:pic>
        <p:nvPicPr>
          <p:cNvPr id="162" name="Imagen 161" descr="Icono&#10;&#10;Descripción generada automáticamente">
            <a:extLst>
              <a:ext uri="{FF2B5EF4-FFF2-40B4-BE49-F238E27FC236}">
                <a16:creationId xmlns:a16="http://schemas.microsoft.com/office/drawing/2014/main" id="{E2FFEDF6-FA84-016E-8EBD-FDE01C4CBF4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29" y="3857480"/>
            <a:ext cx="391148" cy="405243"/>
          </a:xfrm>
          <a:prstGeom prst="rect">
            <a:avLst/>
          </a:prstGeom>
        </p:spPr>
      </p:pic>
      <p:pic>
        <p:nvPicPr>
          <p:cNvPr id="164" name="Imagen 163" descr="Icono&#10;&#10;Descripción generada automáticamente">
            <a:extLst>
              <a:ext uri="{FF2B5EF4-FFF2-40B4-BE49-F238E27FC236}">
                <a16:creationId xmlns:a16="http://schemas.microsoft.com/office/drawing/2014/main" id="{FC5ACC8F-09BF-EA9E-0850-AE39D50EFE1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76" y="3259663"/>
            <a:ext cx="414053" cy="362076"/>
          </a:xfrm>
          <a:prstGeom prst="rect">
            <a:avLst/>
          </a:prstGeom>
        </p:spPr>
      </p:pic>
      <p:pic>
        <p:nvPicPr>
          <p:cNvPr id="166" name="Imagen 16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E23EE31-763C-4942-AE98-B52E1D85254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18" y="4307295"/>
            <a:ext cx="431672" cy="382338"/>
          </a:xfrm>
          <a:prstGeom prst="rect">
            <a:avLst/>
          </a:prstGeom>
        </p:spPr>
      </p:pic>
      <p:pic>
        <p:nvPicPr>
          <p:cNvPr id="168" name="Imagen 167" descr="Icono&#10;&#10;Descripción generada automáticamente">
            <a:extLst>
              <a:ext uri="{FF2B5EF4-FFF2-40B4-BE49-F238E27FC236}">
                <a16:creationId xmlns:a16="http://schemas.microsoft.com/office/drawing/2014/main" id="{41EE9EF4-593C-55D2-22F3-7F1C39A6258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47" y="5406489"/>
            <a:ext cx="391148" cy="347981"/>
          </a:xfrm>
          <a:prstGeom prst="rect">
            <a:avLst/>
          </a:prstGeom>
        </p:spPr>
      </p:pic>
      <p:pic>
        <p:nvPicPr>
          <p:cNvPr id="170" name="Imagen 169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259D97E-DB50-7145-8B28-A97366F42298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18" y="4900698"/>
            <a:ext cx="471316" cy="339171"/>
          </a:xfrm>
          <a:prstGeom prst="rect">
            <a:avLst/>
          </a:prstGeom>
        </p:spPr>
      </p:pic>
      <p:pic>
        <p:nvPicPr>
          <p:cNvPr id="172" name="Imagen 171" descr="Icono&#10;&#10;Descripción generada automáticamente">
            <a:extLst>
              <a:ext uri="{FF2B5EF4-FFF2-40B4-BE49-F238E27FC236}">
                <a16:creationId xmlns:a16="http://schemas.microsoft.com/office/drawing/2014/main" id="{B1A3953A-AD20-4407-3E92-34F47E7BBB6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39" y="5904373"/>
            <a:ext cx="388505" cy="368243"/>
          </a:xfrm>
          <a:prstGeom prst="rect">
            <a:avLst/>
          </a:prstGeom>
        </p:spPr>
      </p:pic>
      <p:pic>
        <p:nvPicPr>
          <p:cNvPr id="174" name="Imagen 173" descr="Imagen que contiene Forma&#10;&#10;Descripción generada automáticamente">
            <a:extLst>
              <a:ext uri="{FF2B5EF4-FFF2-40B4-BE49-F238E27FC236}">
                <a16:creationId xmlns:a16="http://schemas.microsoft.com/office/drawing/2014/main" id="{EE5AE3DA-A16C-430B-0539-B1CC52B2270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70" y="6344479"/>
            <a:ext cx="436958" cy="382338"/>
          </a:xfrm>
          <a:prstGeom prst="rect">
            <a:avLst/>
          </a:prstGeom>
        </p:spPr>
      </p:pic>
      <p:pic>
        <p:nvPicPr>
          <p:cNvPr id="176" name="Imagen 175" descr="Icono&#10;&#10;Descripción generada automáticamente">
            <a:extLst>
              <a:ext uri="{FF2B5EF4-FFF2-40B4-BE49-F238E27FC236}">
                <a16:creationId xmlns:a16="http://schemas.microsoft.com/office/drawing/2014/main" id="{ACDB0EA3-EF62-4CD8-A62F-7BA45186B28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75" y="688832"/>
            <a:ext cx="336528" cy="339171"/>
          </a:xfrm>
          <a:prstGeom prst="rect">
            <a:avLst/>
          </a:prstGeom>
        </p:spPr>
      </p:pic>
      <p:pic>
        <p:nvPicPr>
          <p:cNvPr id="178" name="Imagen 177" descr="Icono&#10;&#10;Descripción generada automáticamente">
            <a:extLst>
              <a:ext uri="{FF2B5EF4-FFF2-40B4-BE49-F238E27FC236}">
                <a16:creationId xmlns:a16="http://schemas.microsoft.com/office/drawing/2014/main" id="{26085866-72A6-A23D-A624-C9F2F38B829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34" y="1100952"/>
            <a:ext cx="316266" cy="359433"/>
          </a:xfrm>
          <a:prstGeom prst="rect">
            <a:avLst/>
          </a:prstGeom>
        </p:spPr>
      </p:pic>
      <p:pic>
        <p:nvPicPr>
          <p:cNvPr id="180" name="Imagen 179" descr="Icono&#10;&#10;Descripción generada automáticamente">
            <a:extLst>
              <a:ext uri="{FF2B5EF4-FFF2-40B4-BE49-F238E27FC236}">
                <a16:creationId xmlns:a16="http://schemas.microsoft.com/office/drawing/2014/main" id="{94CBF2DB-9DD9-5347-B40F-D0A8A9B1004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38" y="1593928"/>
            <a:ext cx="436958" cy="411410"/>
          </a:xfrm>
          <a:prstGeom prst="rect">
            <a:avLst/>
          </a:prstGeom>
        </p:spPr>
      </p:pic>
      <p:pic>
        <p:nvPicPr>
          <p:cNvPr id="182" name="Imagen 181" descr="Icono&#10;&#10;Descripción generada automáticamente">
            <a:extLst>
              <a:ext uri="{FF2B5EF4-FFF2-40B4-BE49-F238E27FC236}">
                <a16:creationId xmlns:a16="http://schemas.microsoft.com/office/drawing/2014/main" id="{50D50E94-73BB-5FD9-671A-CB3C1832579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9" y="2190932"/>
            <a:ext cx="471316" cy="347981"/>
          </a:xfrm>
          <a:prstGeom prst="rect">
            <a:avLst/>
          </a:prstGeom>
        </p:spPr>
      </p:pic>
      <p:pic>
        <p:nvPicPr>
          <p:cNvPr id="184" name="Imagen 183" descr="Icono&#10;&#10;Descripción generada automáticamente">
            <a:extLst>
              <a:ext uri="{FF2B5EF4-FFF2-40B4-BE49-F238E27FC236}">
                <a16:creationId xmlns:a16="http://schemas.microsoft.com/office/drawing/2014/main" id="{DBE2AE32-8F86-E382-698C-32AFA46764B1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56" y="3046870"/>
            <a:ext cx="612270" cy="382339"/>
          </a:xfrm>
          <a:prstGeom prst="rect">
            <a:avLst/>
          </a:prstGeom>
        </p:spPr>
      </p:pic>
      <p:pic>
        <p:nvPicPr>
          <p:cNvPr id="186" name="Imagen 185" descr="Icono&#10;&#10;Descripción generada automáticamente">
            <a:extLst>
              <a:ext uri="{FF2B5EF4-FFF2-40B4-BE49-F238E27FC236}">
                <a16:creationId xmlns:a16="http://schemas.microsoft.com/office/drawing/2014/main" id="{9EA0EE85-1D3F-6F14-ED3B-9E9E0255411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34" y="2654295"/>
            <a:ext cx="434315" cy="313623"/>
          </a:xfrm>
          <a:prstGeom prst="rect">
            <a:avLst/>
          </a:prstGeom>
        </p:spPr>
      </p:pic>
      <p:pic>
        <p:nvPicPr>
          <p:cNvPr id="188" name="Imagen 187" descr="Icono&#10;&#10;Descripción generada automáticamente">
            <a:extLst>
              <a:ext uri="{FF2B5EF4-FFF2-40B4-BE49-F238E27FC236}">
                <a16:creationId xmlns:a16="http://schemas.microsoft.com/office/drawing/2014/main" id="{8985CE8C-C9DC-3A57-7FB9-098237AC2B2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34" y="3616884"/>
            <a:ext cx="347981" cy="347981"/>
          </a:xfrm>
          <a:prstGeom prst="rect">
            <a:avLst/>
          </a:prstGeom>
        </p:spPr>
      </p:pic>
      <p:pic>
        <p:nvPicPr>
          <p:cNvPr id="190" name="Imagen 189" descr="Icono&#10;&#10;Descripción generada automáticamente">
            <a:extLst>
              <a:ext uri="{FF2B5EF4-FFF2-40B4-BE49-F238E27FC236}">
                <a16:creationId xmlns:a16="http://schemas.microsoft.com/office/drawing/2014/main" id="{13C2DBB7-0EE2-C09C-308A-2001D0FD368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70" y="4058311"/>
            <a:ext cx="388505" cy="359433"/>
          </a:xfrm>
          <a:prstGeom prst="rect">
            <a:avLst/>
          </a:prstGeom>
        </p:spPr>
      </p:pic>
      <p:pic>
        <p:nvPicPr>
          <p:cNvPr id="192" name="Imagen 191" descr="Icono&#10;&#10;Descripción generada automáticamente">
            <a:extLst>
              <a:ext uri="{FF2B5EF4-FFF2-40B4-BE49-F238E27FC236}">
                <a16:creationId xmlns:a16="http://schemas.microsoft.com/office/drawing/2014/main" id="{2F6888A2-DCE4-3BCF-0A07-BD05D5A43EC7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305" y="4534942"/>
            <a:ext cx="350624" cy="333886"/>
          </a:xfrm>
          <a:prstGeom prst="rect">
            <a:avLst/>
          </a:prstGeom>
        </p:spPr>
      </p:pic>
      <p:pic>
        <p:nvPicPr>
          <p:cNvPr id="194" name="Imagen 193" descr="Icono&#10;&#10;Descripción generada automáticamente">
            <a:extLst>
              <a:ext uri="{FF2B5EF4-FFF2-40B4-BE49-F238E27FC236}">
                <a16:creationId xmlns:a16="http://schemas.microsoft.com/office/drawing/2014/main" id="{A771A8F8-A80E-1E74-E70A-C4D3B88A116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04" y="5451247"/>
            <a:ext cx="384981" cy="373529"/>
          </a:xfrm>
          <a:prstGeom prst="rect">
            <a:avLst/>
          </a:prstGeom>
        </p:spPr>
      </p:pic>
      <p:pic>
        <p:nvPicPr>
          <p:cNvPr id="196" name="Imagen 195" descr="Icono&#10;&#10;Descripción generada automáticamente">
            <a:extLst>
              <a:ext uri="{FF2B5EF4-FFF2-40B4-BE49-F238E27FC236}">
                <a16:creationId xmlns:a16="http://schemas.microsoft.com/office/drawing/2014/main" id="{FA7B3C9E-CC95-0C60-4709-BFFDD252EC3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67" y="4972697"/>
            <a:ext cx="345338" cy="341814"/>
          </a:xfrm>
          <a:prstGeom prst="rect">
            <a:avLst/>
          </a:prstGeom>
        </p:spPr>
      </p:pic>
      <p:pic>
        <p:nvPicPr>
          <p:cNvPr id="198" name="Imagen 197" descr="Icono&#10;&#10;Descripción generada automáticamente">
            <a:extLst>
              <a:ext uri="{FF2B5EF4-FFF2-40B4-BE49-F238E27FC236}">
                <a16:creationId xmlns:a16="http://schemas.microsoft.com/office/drawing/2014/main" id="{5A3E9FC7-AC1A-C61F-47C2-5C7F9AABC23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28" y="5904373"/>
            <a:ext cx="393791" cy="377053"/>
          </a:xfrm>
          <a:prstGeom prst="rect">
            <a:avLst/>
          </a:prstGeom>
        </p:spPr>
      </p:pic>
      <p:sp>
        <p:nvSpPr>
          <p:cNvPr id="199" name="CuadroTexto 198">
            <a:extLst>
              <a:ext uri="{FF2B5EF4-FFF2-40B4-BE49-F238E27FC236}">
                <a16:creationId xmlns:a16="http://schemas.microsoft.com/office/drawing/2014/main" id="{4A17044D-3422-D6C6-F72A-D95A841E9BB7}"/>
              </a:ext>
            </a:extLst>
          </p:cNvPr>
          <p:cNvSpPr txBox="1"/>
          <p:nvPr/>
        </p:nvSpPr>
        <p:spPr>
          <a:xfrm>
            <a:off x="7672468" y="2418075"/>
            <a:ext cx="51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rgbClr val="FABA23"/>
                </a:solidFill>
                <a:latin typeface="Goldplay Alt Black" panose="00000A00000000000000" pitchFamily="2" charset="0"/>
              </a:rPr>
              <a:t>Iconos</a:t>
            </a:r>
          </a:p>
        </p:txBody>
      </p:sp>
    </p:spTree>
    <p:extLst>
      <p:ext uri="{BB962C8B-B14F-4D97-AF65-F5344CB8AC3E}">
        <p14:creationId xmlns:p14="http://schemas.microsoft.com/office/powerpoint/2010/main" val="173938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26D53-CE3E-A4D1-0B54-CDC5F869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6" name="Imagen 5" descr="Forma&#10;&#10;Descripción generada automáticamente">
            <a:extLst>
              <a:ext uri="{FF2B5EF4-FFF2-40B4-BE49-F238E27FC236}">
                <a16:creationId xmlns:a16="http://schemas.microsoft.com/office/drawing/2014/main" id="{A6EF73EA-60A4-67D6-2183-2CBE56FE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9" name="CuadroTexto 198">
            <a:extLst>
              <a:ext uri="{FF2B5EF4-FFF2-40B4-BE49-F238E27FC236}">
                <a16:creationId xmlns:a16="http://schemas.microsoft.com/office/drawing/2014/main" id="{4A17044D-3422-D6C6-F72A-D95A841E9BB7}"/>
              </a:ext>
            </a:extLst>
          </p:cNvPr>
          <p:cNvSpPr txBox="1"/>
          <p:nvPr/>
        </p:nvSpPr>
        <p:spPr>
          <a:xfrm>
            <a:off x="7672468" y="2418075"/>
            <a:ext cx="51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rgbClr val="FABA23"/>
                </a:solidFill>
                <a:latin typeface="Goldplay Alt Black" panose="00000A00000000000000" pitchFamily="2" charset="0"/>
              </a:rPr>
              <a:t>Iconos</a:t>
            </a:r>
          </a:p>
        </p:txBody>
      </p:sp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CB4461D-1B58-C4EF-D737-84B072275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98" y="1404849"/>
            <a:ext cx="502921" cy="548641"/>
          </a:xfrm>
          <a:prstGeom prst="rect">
            <a:avLst/>
          </a:prstGeom>
        </p:spPr>
      </p:pic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227ED48D-A039-5C97-D531-1F3FB8547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09" y="1498925"/>
            <a:ext cx="179832" cy="381001"/>
          </a:xfrm>
          <a:prstGeom prst="rect">
            <a:avLst/>
          </a:prstGeom>
        </p:spPr>
      </p:pic>
      <p:pic>
        <p:nvPicPr>
          <p:cNvPr id="11" name="Imagen 10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6C94D84-5303-4C8D-6A80-49ADA5274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02" y="1488668"/>
            <a:ext cx="182880" cy="381001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A03DDE39-1714-9977-EA6C-4371E7164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5" y="1476516"/>
            <a:ext cx="515113" cy="481585"/>
          </a:xfrm>
          <a:prstGeom prst="rect">
            <a:avLst/>
          </a:prstGeom>
        </p:spPr>
      </p:pic>
      <p:pic>
        <p:nvPicPr>
          <p:cNvPr id="19" name="Imagen 1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C5A27C85-9386-24D5-0930-89EB88A36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94" y="1420795"/>
            <a:ext cx="512065" cy="551689"/>
          </a:xfrm>
          <a:prstGeom prst="rect">
            <a:avLst/>
          </a:prstGeom>
        </p:spPr>
      </p:pic>
      <p:pic>
        <p:nvPicPr>
          <p:cNvPr id="23" name="Imagen 2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ACBBB11-8D37-14D6-5D36-581E85C2C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07" y="913979"/>
            <a:ext cx="697993" cy="493777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34DCAE20-FBE1-DAD7-BCA0-5C71234CA9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89" y="912841"/>
            <a:ext cx="454153" cy="469393"/>
          </a:xfrm>
          <a:prstGeom prst="rect">
            <a:avLst/>
          </a:prstGeom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74192144-8CB1-7292-013A-8154413784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16" y="5587368"/>
            <a:ext cx="762002" cy="490729"/>
          </a:xfrm>
          <a:prstGeom prst="rect">
            <a:avLst/>
          </a:prstGeom>
        </p:spPr>
      </p:pic>
      <p:pic>
        <p:nvPicPr>
          <p:cNvPr id="33" name="Imagen 32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1277D6F-9323-5F25-7E96-776162681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65" y="5491134"/>
            <a:ext cx="716281" cy="640081"/>
          </a:xfrm>
          <a:prstGeom prst="rect">
            <a:avLst/>
          </a:prstGeom>
        </p:spPr>
      </p:pic>
      <p:pic>
        <p:nvPicPr>
          <p:cNvPr id="35" name="Imagen 34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F4043227-A9BE-79B8-64DB-25BC656F57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75" y="5653493"/>
            <a:ext cx="880874" cy="496825"/>
          </a:xfrm>
          <a:prstGeom prst="rect">
            <a:avLst/>
          </a:prstGeom>
        </p:spPr>
      </p:pic>
      <p:pic>
        <p:nvPicPr>
          <p:cNvPr id="37" name="Imagen 3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C18A641-551E-1399-68D8-888D28CB89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59" y="5708356"/>
            <a:ext cx="807722" cy="387097"/>
          </a:xfrm>
          <a:prstGeom prst="rect">
            <a:avLst/>
          </a:prstGeom>
        </p:spPr>
      </p:pic>
      <p:pic>
        <p:nvPicPr>
          <p:cNvPr id="39" name="Imagen 3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5B893EC-02E9-4BD3-5496-5247AFA420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77" y="4802646"/>
            <a:ext cx="1926340" cy="320041"/>
          </a:xfrm>
          <a:prstGeom prst="rect">
            <a:avLst/>
          </a:prstGeom>
        </p:spPr>
      </p:pic>
      <p:pic>
        <p:nvPicPr>
          <p:cNvPr id="41" name="Imagen 40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63901DB-C66F-4A22-FF89-83DC9CD476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68" y="4835824"/>
            <a:ext cx="423673" cy="371857"/>
          </a:xfrm>
          <a:prstGeom prst="rect">
            <a:avLst/>
          </a:prstGeom>
        </p:spPr>
      </p:pic>
      <p:pic>
        <p:nvPicPr>
          <p:cNvPr id="43" name="Imagen 4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505E1E8-D103-4521-A46D-3C6FFB274A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1" y="4859133"/>
            <a:ext cx="1670307" cy="356617"/>
          </a:xfrm>
          <a:prstGeom prst="rect">
            <a:avLst/>
          </a:prstGeom>
        </p:spPr>
      </p:pic>
      <p:pic>
        <p:nvPicPr>
          <p:cNvPr id="45" name="Imagen 44" descr="Icono&#10;&#10;Descripción generada automáticamente">
            <a:extLst>
              <a:ext uri="{FF2B5EF4-FFF2-40B4-BE49-F238E27FC236}">
                <a16:creationId xmlns:a16="http://schemas.microsoft.com/office/drawing/2014/main" id="{CF30C3BA-FC18-DF60-41A8-3866366AB3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878" y="4006162"/>
            <a:ext cx="423673" cy="246889"/>
          </a:xfrm>
          <a:prstGeom prst="rect">
            <a:avLst/>
          </a:prstGeom>
        </p:spPr>
      </p:pic>
      <p:pic>
        <p:nvPicPr>
          <p:cNvPr id="47" name="Imagen 4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306213E-7E72-9337-5F2E-4B344BFF04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50" y="3960594"/>
            <a:ext cx="396241" cy="393193"/>
          </a:xfrm>
          <a:prstGeom prst="rect">
            <a:avLst/>
          </a:prstGeom>
        </p:spPr>
      </p:pic>
      <p:pic>
        <p:nvPicPr>
          <p:cNvPr id="49" name="Imagen 48" descr="Texto&#10;&#10;Descripción generada automáticamente">
            <a:extLst>
              <a:ext uri="{FF2B5EF4-FFF2-40B4-BE49-F238E27FC236}">
                <a16:creationId xmlns:a16="http://schemas.microsoft.com/office/drawing/2014/main" id="{8D4C9ED2-E754-5DCF-BBAA-7FD730F2E5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9" y="3933801"/>
            <a:ext cx="423673" cy="414529"/>
          </a:xfrm>
          <a:prstGeom prst="rect">
            <a:avLst/>
          </a:prstGeom>
        </p:spPr>
      </p:pic>
      <p:pic>
        <p:nvPicPr>
          <p:cNvPr id="51" name="Imagen 50" descr="Icono&#10;&#10;Descripción generada automáticamente">
            <a:extLst>
              <a:ext uri="{FF2B5EF4-FFF2-40B4-BE49-F238E27FC236}">
                <a16:creationId xmlns:a16="http://schemas.microsoft.com/office/drawing/2014/main" id="{0CADE85E-85C2-79C9-9688-19318BBC67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4" y="3982569"/>
            <a:ext cx="530353" cy="365761"/>
          </a:xfrm>
          <a:prstGeom prst="rect">
            <a:avLst/>
          </a:prstGeom>
        </p:spPr>
      </p:pic>
      <p:pic>
        <p:nvPicPr>
          <p:cNvPr id="53" name="Imagen 52" descr="Icono&#10;&#10;Descripción generada automáticamente">
            <a:extLst>
              <a:ext uri="{FF2B5EF4-FFF2-40B4-BE49-F238E27FC236}">
                <a16:creationId xmlns:a16="http://schemas.microsoft.com/office/drawing/2014/main" id="{7894D591-ABBE-91AA-F30B-D76ADB2185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64" y="3278152"/>
            <a:ext cx="454153" cy="445009"/>
          </a:xfrm>
          <a:prstGeom prst="rect">
            <a:avLst/>
          </a:prstGeom>
        </p:spPr>
      </p:pic>
      <p:pic>
        <p:nvPicPr>
          <p:cNvPr id="55" name="Imagen 54" descr="Icono&#10;&#10;Descripción generada automáticamente">
            <a:extLst>
              <a:ext uri="{FF2B5EF4-FFF2-40B4-BE49-F238E27FC236}">
                <a16:creationId xmlns:a16="http://schemas.microsoft.com/office/drawing/2014/main" id="{D0305EE7-1066-1416-E876-BF737105D5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76" y="3314621"/>
            <a:ext cx="323089" cy="371857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D3F8E507-17FC-9434-BE84-916CCE432DA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29" y="2718187"/>
            <a:ext cx="569977" cy="323089"/>
          </a:xfrm>
          <a:prstGeom prst="rect">
            <a:avLst/>
          </a:prstGeom>
        </p:spPr>
      </p:pic>
      <p:pic>
        <p:nvPicPr>
          <p:cNvPr id="59" name="Imagen 58" descr="Dibujo de calculadora&#10;&#10;Descripción generada automáticamente con confianza media">
            <a:extLst>
              <a:ext uri="{FF2B5EF4-FFF2-40B4-BE49-F238E27FC236}">
                <a16:creationId xmlns:a16="http://schemas.microsoft.com/office/drawing/2014/main" id="{90F875D2-0611-6BE0-0F28-43FD2C141A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36" y="3310777"/>
            <a:ext cx="326137" cy="323089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AEA99216-3A07-6AB6-E275-664ACC5503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880" y="3358599"/>
            <a:ext cx="377953" cy="289561"/>
          </a:xfrm>
          <a:prstGeom prst="rect">
            <a:avLst/>
          </a:prstGeom>
        </p:spPr>
      </p:pic>
      <p:pic>
        <p:nvPicPr>
          <p:cNvPr id="63" name="Imagen 62" descr="Icono&#10;&#10;Descripción generada automáticamente">
            <a:extLst>
              <a:ext uri="{FF2B5EF4-FFF2-40B4-BE49-F238E27FC236}">
                <a16:creationId xmlns:a16="http://schemas.microsoft.com/office/drawing/2014/main" id="{D0383357-4FA7-F5C5-BA92-A90785CEDF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24" y="3252320"/>
            <a:ext cx="454153" cy="457201"/>
          </a:xfrm>
          <a:prstGeom prst="rect">
            <a:avLst/>
          </a:prstGeom>
        </p:spPr>
      </p:pic>
      <p:pic>
        <p:nvPicPr>
          <p:cNvPr id="65" name="Imagen 64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D34217AF-40A7-1293-6D1C-0E9E334C8B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49" y="3319922"/>
            <a:ext cx="463297" cy="304801"/>
          </a:xfrm>
          <a:prstGeom prst="rect">
            <a:avLst/>
          </a:prstGeom>
        </p:spPr>
      </p:pic>
      <p:pic>
        <p:nvPicPr>
          <p:cNvPr id="67" name="Imagen 66" descr="Icono&#10;&#10;Descripción generada automáticamente">
            <a:extLst>
              <a:ext uri="{FF2B5EF4-FFF2-40B4-BE49-F238E27FC236}">
                <a16:creationId xmlns:a16="http://schemas.microsoft.com/office/drawing/2014/main" id="{BBE4ADFC-53F4-F258-B144-DB4565C3D6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49" y="3328828"/>
            <a:ext cx="426721" cy="426721"/>
          </a:xfrm>
          <a:prstGeom prst="rect">
            <a:avLst/>
          </a:prstGeom>
        </p:spPr>
      </p:pic>
      <p:pic>
        <p:nvPicPr>
          <p:cNvPr id="69" name="Imagen 68" descr="Un dibujo de un perro&#10;&#10;Descripción generada automáticamente con confianza baja">
            <a:extLst>
              <a:ext uri="{FF2B5EF4-FFF2-40B4-BE49-F238E27FC236}">
                <a16:creationId xmlns:a16="http://schemas.microsoft.com/office/drawing/2014/main" id="{6C68B5B7-8301-8C8C-321D-C9655E76592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3371191"/>
            <a:ext cx="198120" cy="371857"/>
          </a:xfrm>
          <a:prstGeom prst="rect">
            <a:avLst/>
          </a:prstGeom>
        </p:spPr>
      </p:pic>
      <p:pic>
        <p:nvPicPr>
          <p:cNvPr id="71" name="Imagen 7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7AC995D-5210-054D-CA65-D088C99B2CE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62" y="3404720"/>
            <a:ext cx="387097" cy="304801"/>
          </a:xfrm>
          <a:prstGeom prst="rect">
            <a:avLst/>
          </a:prstGeom>
        </p:spPr>
      </p:pic>
      <p:pic>
        <p:nvPicPr>
          <p:cNvPr id="73" name="Imagen 7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5FD15B4-CDA7-9A05-7D83-CA7DEED622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26" y="1509186"/>
            <a:ext cx="301753" cy="374905"/>
          </a:xfrm>
          <a:prstGeom prst="rect">
            <a:avLst/>
          </a:prstGeom>
        </p:spPr>
      </p:pic>
      <p:pic>
        <p:nvPicPr>
          <p:cNvPr id="75" name="Imagen 74" descr="Imagen que contiene luz&#10;&#10;Descripción generada automáticamente">
            <a:extLst>
              <a:ext uri="{FF2B5EF4-FFF2-40B4-BE49-F238E27FC236}">
                <a16:creationId xmlns:a16="http://schemas.microsoft.com/office/drawing/2014/main" id="{B6622ECA-FB60-22E0-7402-7AB7023B1A2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03" y="2714407"/>
            <a:ext cx="256033" cy="344425"/>
          </a:xfrm>
          <a:prstGeom prst="rect">
            <a:avLst/>
          </a:prstGeom>
        </p:spPr>
      </p:pic>
      <p:pic>
        <p:nvPicPr>
          <p:cNvPr id="77" name="Imagen 76" descr="Icono&#10;&#10;Descripción generada automáticamente">
            <a:extLst>
              <a:ext uri="{FF2B5EF4-FFF2-40B4-BE49-F238E27FC236}">
                <a16:creationId xmlns:a16="http://schemas.microsoft.com/office/drawing/2014/main" id="{879745D7-FD4C-9217-B63C-7F4CF807A7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41" y="2688355"/>
            <a:ext cx="344425" cy="344425"/>
          </a:xfrm>
          <a:prstGeom prst="rect">
            <a:avLst/>
          </a:prstGeom>
        </p:spPr>
      </p:pic>
      <p:pic>
        <p:nvPicPr>
          <p:cNvPr id="79" name="Imagen 78" descr="Icono&#10;&#10;Descripción generada automáticamente">
            <a:extLst>
              <a:ext uri="{FF2B5EF4-FFF2-40B4-BE49-F238E27FC236}">
                <a16:creationId xmlns:a16="http://schemas.microsoft.com/office/drawing/2014/main" id="{BC62A9AC-D87E-4A1C-3B84-E57859EA4A0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8" y="2739357"/>
            <a:ext cx="289561" cy="246889"/>
          </a:xfrm>
          <a:prstGeom prst="rect">
            <a:avLst/>
          </a:prstGeom>
        </p:spPr>
      </p:pic>
      <p:pic>
        <p:nvPicPr>
          <p:cNvPr id="81" name="Imagen 8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F227539-9A80-D82B-7C39-A47E73B9AAB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79" y="2566418"/>
            <a:ext cx="313945" cy="551689"/>
          </a:xfrm>
          <a:prstGeom prst="rect">
            <a:avLst/>
          </a:prstGeom>
        </p:spPr>
      </p:pic>
      <p:pic>
        <p:nvPicPr>
          <p:cNvPr id="83" name="Imagen 82" descr="Icono&#10;&#10;Descripción generada automáticamente">
            <a:extLst>
              <a:ext uri="{FF2B5EF4-FFF2-40B4-BE49-F238E27FC236}">
                <a16:creationId xmlns:a16="http://schemas.microsoft.com/office/drawing/2014/main" id="{93C9DDE0-CAAA-A240-7741-B64ABEAF4B2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38" y="2663955"/>
            <a:ext cx="313945" cy="374905"/>
          </a:xfrm>
          <a:prstGeom prst="rect">
            <a:avLst/>
          </a:prstGeom>
        </p:spPr>
      </p:pic>
      <p:pic>
        <p:nvPicPr>
          <p:cNvPr id="85" name="Imagen 8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ADEBCEE-2E89-B036-1F02-EE98B1B619E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24" y="2645667"/>
            <a:ext cx="371857" cy="393193"/>
          </a:xfrm>
          <a:prstGeom prst="rect">
            <a:avLst/>
          </a:prstGeom>
        </p:spPr>
      </p:pic>
      <p:pic>
        <p:nvPicPr>
          <p:cNvPr id="87" name="Imagen 86" descr="Icono&#10;&#10;Descripción generada automáticamente">
            <a:extLst>
              <a:ext uri="{FF2B5EF4-FFF2-40B4-BE49-F238E27FC236}">
                <a16:creationId xmlns:a16="http://schemas.microsoft.com/office/drawing/2014/main" id="{C8E48518-AD60-05DD-80AC-E3D36925AC5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60" y="2641822"/>
            <a:ext cx="381001" cy="426721"/>
          </a:xfrm>
          <a:prstGeom prst="rect">
            <a:avLst/>
          </a:prstGeom>
        </p:spPr>
      </p:pic>
      <p:pic>
        <p:nvPicPr>
          <p:cNvPr id="89" name="Imagen 88" descr="Icono&#10;&#10;Descripción generada automáticamente">
            <a:extLst>
              <a:ext uri="{FF2B5EF4-FFF2-40B4-BE49-F238E27FC236}">
                <a16:creationId xmlns:a16="http://schemas.microsoft.com/office/drawing/2014/main" id="{CDB62366-A0EE-0B74-AD1C-BA4E5DEFD0E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44" y="2645667"/>
            <a:ext cx="396241" cy="402337"/>
          </a:xfrm>
          <a:prstGeom prst="rect">
            <a:avLst/>
          </a:prstGeom>
        </p:spPr>
      </p:pic>
      <p:pic>
        <p:nvPicPr>
          <p:cNvPr id="91" name="Imagen 90" descr="Icono&#10;&#10;Descripción generada automáticamente">
            <a:extLst>
              <a:ext uri="{FF2B5EF4-FFF2-40B4-BE49-F238E27FC236}">
                <a16:creationId xmlns:a16="http://schemas.microsoft.com/office/drawing/2014/main" id="{4E5C0DC7-A250-B4FA-521A-1633C21E1B7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97" y="2724915"/>
            <a:ext cx="411481" cy="313945"/>
          </a:xfrm>
          <a:prstGeom prst="rect">
            <a:avLst/>
          </a:prstGeom>
        </p:spPr>
      </p:pic>
      <p:pic>
        <p:nvPicPr>
          <p:cNvPr id="93" name="Imagen 9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52CEE67-69C1-ECB2-472A-471FAD5AC68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5" y="2587180"/>
            <a:ext cx="359665" cy="606553"/>
          </a:xfrm>
          <a:prstGeom prst="rect">
            <a:avLst/>
          </a:prstGeom>
        </p:spPr>
      </p:pic>
      <p:pic>
        <p:nvPicPr>
          <p:cNvPr id="95" name="Imagen 94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D55BFC26-EE23-D7E8-E4B5-8EECC883D9C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62" y="1964759"/>
            <a:ext cx="527305" cy="423673"/>
          </a:xfrm>
          <a:prstGeom prst="rect">
            <a:avLst/>
          </a:prstGeom>
        </p:spPr>
      </p:pic>
      <p:pic>
        <p:nvPicPr>
          <p:cNvPr id="97" name="Imagen 96" descr="Icono&#10;&#10;Descripción generada automáticamente">
            <a:extLst>
              <a:ext uri="{FF2B5EF4-FFF2-40B4-BE49-F238E27FC236}">
                <a16:creationId xmlns:a16="http://schemas.microsoft.com/office/drawing/2014/main" id="{75EBBD68-6886-10E4-5081-A7891D7E82F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09" y="1970821"/>
            <a:ext cx="414529" cy="377953"/>
          </a:xfrm>
          <a:prstGeom prst="rect">
            <a:avLst/>
          </a:prstGeom>
        </p:spPr>
      </p:pic>
      <p:pic>
        <p:nvPicPr>
          <p:cNvPr id="99" name="Imagen 98" descr="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A7B8785F-E3B5-9F23-9684-E65AB2F66FD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288" y="1918463"/>
            <a:ext cx="323089" cy="448057"/>
          </a:xfrm>
          <a:prstGeom prst="rect">
            <a:avLst/>
          </a:prstGeom>
        </p:spPr>
      </p:pic>
      <p:pic>
        <p:nvPicPr>
          <p:cNvPr id="101" name="Imagen 100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936647BD-3828-696A-5417-6C4BD377A92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67" y="1990634"/>
            <a:ext cx="536449" cy="338329"/>
          </a:xfrm>
          <a:prstGeom prst="rect">
            <a:avLst/>
          </a:prstGeom>
        </p:spPr>
      </p:pic>
      <p:pic>
        <p:nvPicPr>
          <p:cNvPr id="103" name="Imagen 102" descr="Icono&#10;&#10;Descripción generada automáticamente">
            <a:extLst>
              <a:ext uri="{FF2B5EF4-FFF2-40B4-BE49-F238E27FC236}">
                <a16:creationId xmlns:a16="http://schemas.microsoft.com/office/drawing/2014/main" id="{E9E155A5-8A8A-3B3F-FD75-F29FEDE2750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76" y="1945895"/>
            <a:ext cx="429769" cy="472441"/>
          </a:xfrm>
          <a:prstGeom prst="rect">
            <a:avLst/>
          </a:prstGeom>
        </p:spPr>
      </p:pic>
      <p:pic>
        <p:nvPicPr>
          <p:cNvPr id="105" name="Imagen 104" descr="Icono&#10;&#10;Descripción generada automáticamente">
            <a:extLst>
              <a:ext uri="{FF2B5EF4-FFF2-40B4-BE49-F238E27FC236}">
                <a16:creationId xmlns:a16="http://schemas.microsoft.com/office/drawing/2014/main" id="{09F65C84-B17A-0F4E-0FFD-F7043C242C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077" y="1936750"/>
            <a:ext cx="417577" cy="432817"/>
          </a:xfrm>
          <a:prstGeom prst="rect">
            <a:avLst/>
          </a:prstGeom>
        </p:spPr>
      </p:pic>
      <p:pic>
        <p:nvPicPr>
          <p:cNvPr id="107" name="Imagen 106" descr="Icono&#10;&#10;Descripción generada automáticamente">
            <a:extLst>
              <a:ext uri="{FF2B5EF4-FFF2-40B4-BE49-F238E27FC236}">
                <a16:creationId xmlns:a16="http://schemas.microsoft.com/office/drawing/2014/main" id="{4F9627EE-AF0D-8958-19CB-EB7936BA182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97" y="1918463"/>
            <a:ext cx="338329" cy="469393"/>
          </a:xfrm>
          <a:prstGeom prst="rect">
            <a:avLst/>
          </a:prstGeom>
        </p:spPr>
      </p:pic>
      <p:pic>
        <p:nvPicPr>
          <p:cNvPr id="109" name="Imagen 108" descr="Icono&#10;&#10;Descripción generada automáticamente">
            <a:extLst>
              <a:ext uri="{FF2B5EF4-FFF2-40B4-BE49-F238E27FC236}">
                <a16:creationId xmlns:a16="http://schemas.microsoft.com/office/drawing/2014/main" id="{96AEBFB6-E49B-D703-5115-2E03F3EF523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54" y="2009903"/>
            <a:ext cx="384049" cy="408433"/>
          </a:xfrm>
          <a:prstGeom prst="rect">
            <a:avLst/>
          </a:prstGeom>
        </p:spPr>
      </p:pic>
      <p:pic>
        <p:nvPicPr>
          <p:cNvPr id="111" name="Imagen 110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DE5D59BE-E2FE-283F-5AB7-0C0546A5C1E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3" y="907152"/>
            <a:ext cx="429769" cy="448057"/>
          </a:xfrm>
          <a:prstGeom prst="rect">
            <a:avLst/>
          </a:prstGeom>
        </p:spPr>
      </p:pic>
      <p:pic>
        <p:nvPicPr>
          <p:cNvPr id="113" name="Imagen 112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B8690F7-DB68-5AB6-3BA0-64CCAEDB095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49" y="935451"/>
            <a:ext cx="463297" cy="417577"/>
          </a:xfrm>
          <a:prstGeom prst="rect">
            <a:avLst/>
          </a:prstGeom>
        </p:spPr>
      </p:pic>
      <p:pic>
        <p:nvPicPr>
          <p:cNvPr id="115" name="Imagen 114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860D974B-1071-44F5-4C00-34D2E3328D7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94" y="891430"/>
            <a:ext cx="387097" cy="451105"/>
          </a:xfrm>
          <a:prstGeom prst="rect">
            <a:avLst/>
          </a:prstGeom>
        </p:spPr>
      </p:pic>
      <p:pic>
        <p:nvPicPr>
          <p:cNvPr id="119" name="Imagen 11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4115B10-F5CE-D330-7F3A-C8561E6B42B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13" y="913979"/>
            <a:ext cx="390145" cy="374905"/>
          </a:xfrm>
          <a:prstGeom prst="rect">
            <a:avLst/>
          </a:prstGeom>
        </p:spPr>
      </p:pic>
      <p:pic>
        <p:nvPicPr>
          <p:cNvPr id="123" name="Imagen 122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36D43E8C-EBCA-BE9F-92FD-78B29287B505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01" y="875687"/>
            <a:ext cx="505969" cy="387097"/>
          </a:xfrm>
          <a:prstGeom prst="rect">
            <a:avLst/>
          </a:prstGeom>
        </p:spPr>
      </p:pic>
      <p:pic>
        <p:nvPicPr>
          <p:cNvPr id="127" name="Imagen 12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BC6BF9B-F8EC-C9E1-AE31-5149EBC412B6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32" y="866545"/>
            <a:ext cx="347473" cy="435865"/>
          </a:xfrm>
          <a:prstGeom prst="rect">
            <a:avLst/>
          </a:prstGeom>
        </p:spPr>
      </p:pic>
      <p:pic>
        <p:nvPicPr>
          <p:cNvPr id="131" name="Imagen 130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id="{0026E8BC-7B5C-C4E0-640C-D570AE95E39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5" y="809023"/>
            <a:ext cx="627889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41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Forma&#10;&#10;Descripción generada automáticamente">
            <a:extLst>
              <a:ext uri="{FF2B5EF4-FFF2-40B4-BE49-F238E27FC236}">
                <a16:creationId xmlns:a16="http://schemas.microsoft.com/office/drawing/2014/main" id="{CD1236CA-CFC6-9411-495B-E0E1CA6FC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01" y="711820"/>
            <a:ext cx="1336112" cy="1576534"/>
          </a:xfrm>
          <a:prstGeom prst="rect">
            <a:avLst/>
          </a:prstGeom>
        </p:spPr>
      </p:pic>
      <p:pic>
        <p:nvPicPr>
          <p:cNvPr id="22" name="Imagen 21" descr="Imagen que contiene Forma&#10;&#10;Descripción generada automáticamente">
            <a:extLst>
              <a:ext uri="{FF2B5EF4-FFF2-40B4-BE49-F238E27FC236}">
                <a16:creationId xmlns:a16="http://schemas.microsoft.com/office/drawing/2014/main" id="{229320D3-E7EC-C090-0B20-6B5AA1DBD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71" y="3075458"/>
            <a:ext cx="1336112" cy="1576534"/>
          </a:xfrm>
          <a:prstGeom prst="rect">
            <a:avLst/>
          </a:prstGeom>
        </p:spPr>
      </p:pic>
      <p:pic>
        <p:nvPicPr>
          <p:cNvPr id="23" name="Imagen 22" descr="Imagen que contiene Forma&#10;&#10;Descripción generada automáticamente">
            <a:extLst>
              <a:ext uri="{FF2B5EF4-FFF2-40B4-BE49-F238E27FC236}">
                <a16:creationId xmlns:a16="http://schemas.microsoft.com/office/drawing/2014/main" id="{FB82C995-8C69-8F73-7051-AFF2C7104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05" y="3075458"/>
            <a:ext cx="1336112" cy="1576534"/>
          </a:xfrm>
          <a:prstGeom prst="rect">
            <a:avLst/>
          </a:prstGeom>
        </p:spPr>
      </p:pic>
      <p:pic>
        <p:nvPicPr>
          <p:cNvPr id="25" name="Imagen 24" descr="Imagen que contiene Forma&#10;&#10;Descripción generada automáticamente">
            <a:extLst>
              <a:ext uri="{FF2B5EF4-FFF2-40B4-BE49-F238E27FC236}">
                <a16:creationId xmlns:a16="http://schemas.microsoft.com/office/drawing/2014/main" id="{FE14928A-CA65-FC5D-BFF2-1C8F649B2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00" y="5280276"/>
            <a:ext cx="1336112" cy="1576534"/>
          </a:xfrm>
          <a:prstGeom prst="rect">
            <a:avLst/>
          </a:prstGeom>
        </p:spPr>
      </p:pic>
      <p:pic>
        <p:nvPicPr>
          <p:cNvPr id="9" name="Imagen 8" descr="Imagen que contiene Forma&#10;&#10;Descripción generada automáticamente">
            <a:extLst>
              <a:ext uri="{FF2B5EF4-FFF2-40B4-BE49-F238E27FC236}">
                <a16:creationId xmlns:a16="http://schemas.microsoft.com/office/drawing/2014/main" id="{3E74C704-26A7-E281-A3F2-05B8401D1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97" y="729073"/>
            <a:ext cx="1336112" cy="1576534"/>
          </a:xfrm>
          <a:prstGeom prst="rect">
            <a:avLst/>
          </a:prstGeom>
        </p:spPr>
      </p:pic>
      <p:pic>
        <p:nvPicPr>
          <p:cNvPr id="7" name="Imagen 6" descr="Imagen que contiene reloj, tabla&#10;&#10;Descripción generada automáticamente">
            <a:extLst>
              <a:ext uri="{FF2B5EF4-FFF2-40B4-BE49-F238E27FC236}">
                <a16:creationId xmlns:a16="http://schemas.microsoft.com/office/drawing/2014/main" id="{7CBF6B66-E942-81FB-CBFD-FB3949581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85" y="321732"/>
            <a:ext cx="1391397" cy="1617903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21F27226-CDA2-7951-677A-E3696610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53" y="2659334"/>
            <a:ext cx="1412772" cy="1702135"/>
          </a:xfrm>
          <a:prstGeom prst="rect">
            <a:avLst/>
          </a:prstGeom>
        </p:spPr>
      </p:pic>
      <p:pic>
        <p:nvPicPr>
          <p:cNvPr id="15" name="Imagen 14" descr="Imagen que contiene flor&#10;&#10;Descripción generada automáticamente">
            <a:extLst>
              <a:ext uri="{FF2B5EF4-FFF2-40B4-BE49-F238E27FC236}">
                <a16:creationId xmlns:a16="http://schemas.microsoft.com/office/drawing/2014/main" id="{1013B6E5-E102-B243-E53C-7280692C1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05" y="2517903"/>
            <a:ext cx="1415506" cy="1742162"/>
          </a:xfrm>
          <a:prstGeom prst="rect">
            <a:avLst/>
          </a:prstGeom>
        </p:spPr>
      </p:pic>
      <p:pic>
        <p:nvPicPr>
          <p:cNvPr id="11" name="Imagen 10" descr="Forma&#10;&#10;Descripción generada automáticamente con confianza baja">
            <a:extLst>
              <a:ext uri="{FF2B5EF4-FFF2-40B4-BE49-F238E27FC236}">
                <a16:creationId xmlns:a16="http://schemas.microsoft.com/office/drawing/2014/main" id="{0B89E501-516A-83C3-E084-D38E3951C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95" y="4903537"/>
            <a:ext cx="1403116" cy="157653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7755FD7-C8A0-3A97-3B07-579BB1EC4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92" y="321732"/>
            <a:ext cx="1354998" cy="161790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16AE5EF-CC44-DBCB-E6E8-CA525E5CA24E}"/>
              </a:ext>
            </a:extLst>
          </p:cNvPr>
          <p:cNvSpPr txBox="1"/>
          <p:nvPr/>
        </p:nvSpPr>
        <p:spPr>
          <a:xfrm>
            <a:off x="1187692" y="2572846"/>
            <a:ext cx="51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rgbClr val="FABA23"/>
                </a:solidFill>
                <a:latin typeface="Goldplay Alt Black" panose="00000A00000000000000" pitchFamily="2" charset="0"/>
              </a:rPr>
              <a:t>Notas</a:t>
            </a:r>
          </a:p>
        </p:txBody>
      </p:sp>
    </p:spTree>
    <p:extLst>
      <p:ext uri="{BB962C8B-B14F-4D97-AF65-F5344CB8AC3E}">
        <p14:creationId xmlns:p14="http://schemas.microsoft.com/office/powerpoint/2010/main" val="974838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48671-27F6-6D34-BCDB-4B10ED0A9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   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F7D619-405A-8883-DEE6-A6165E435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5" name="Imagen 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E629F600-8F2A-5845-B6AC-7C076425C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79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6CFEA-4B3E-F311-2DFB-531F7327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8" name="Imagen 7" descr="Un grupo de hombres vestidos de negro&#10;&#10;Descripción generada automáticamente">
            <a:extLst>
              <a:ext uri="{FF2B5EF4-FFF2-40B4-BE49-F238E27FC236}">
                <a16:creationId xmlns:a16="http://schemas.microsoft.com/office/drawing/2014/main" id="{283D0055-7F08-AFA8-DBFE-CA466FFDD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13" y="1027906"/>
            <a:ext cx="3448982" cy="2298423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DD7A1421-0A18-CAC4-CDC2-7A51C3DBC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33" y="2043199"/>
            <a:ext cx="738550" cy="654575"/>
          </a:xfrm>
          <a:prstGeom prst="rect">
            <a:avLst/>
          </a:prstGeom>
        </p:spPr>
      </p:pic>
      <p:pic>
        <p:nvPicPr>
          <p:cNvPr id="12" name="Imagen 11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B37721D0-4724-F27C-83B2-DB33A7505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99" y="1027906"/>
            <a:ext cx="3546944" cy="2364844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AAAC8EA-64FC-B552-FD99-1064441FC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39" y="4247290"/>
            <a:ext cx="856556" cy="85655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E4F84E7-7CCA-2A60-A5ED-01F43730F889}"/>
              </a:ext>
            </a:extLst>
          </p:cNvPr>
          <p:cNvSpPr txBox="1"/>
          <p:nvPr/>
        </p:nvSpPr>
        <p:spPr>
          <a:xfrm>
            <a:off x="2607060" y="4490902"/>
            <a:ext cx="762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08ED0"/>
                </a:solidFill>
                <a:latin typeface="Goldplay Alt Bold" panose="000008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www.photoroom.com/es/herramientas/eliminador-de-fondos</a:t>
            </a:r>
            <a:endParaRPr lang="es-CO" dirty="0">
              <a:solidFill>
                <a:srgbClr val="008ED0"/>
              </a:solidFill>
              <a:latin typeface="Goldplay Al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19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7683F-9BD7-411E-61D4-3B76763C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  </a:t>
            </a:r>
          </a:p>
        </p:txBody>
      </p:sp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823F9689-135A-52AE-E4A2-533EBC234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25AA806-6603-84E2-F561-E4DCC1626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81" y="1874658"/>
            <a:ext cx="6807307" cy="6704128"/>
          </a:xfrm>
          <a:prstGeom prst="rect">
            <a:avLst/>
          </a:prstGeom>
        </p:spPr>
      </p:pic>
      <p:pic>
        <p:nvPicPr>
          <p:cNvPr id="6" name="Imagen 5" descr="Un grupo de hombres vestidos de negro&#10;&#10;Descripción generada automáticamente">
            <a:extLst>
              <a:ext uri="{FF2B5EF4-FFF2-40B4-BE49-F238E27FC236}">
                <a16:creationId xmlns:a16="http://schemas.microsoft.com/office/drawing/2014/main" id="{F217B199-8CDF-80B7-6955-E0A9DDED7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18" y="3114675"/>
            <a:ext cx="5617182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&#10;&#10;Descripción generada automáticamente">
            <a:extLst>
              <a:ext uri="{FF2B5EF4-FFF2-40B4-BE49-F238E27FC236}">
                <a16:creationId xmlns:a16="http://schemas.microsoft.com/office/drawing/2014/main" id="{FB91DCE1-C00B-53B8-5CBF-6E2CD0588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54"/>
          <a:stretch/>
        </p:blipFill>
        <p:spPr>
          <a:xfrm>
            <a:off x="-408735" y="-228600"/>
            <a:ext cx="12600735" cy="7086600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651A4D6F-735A-81F5-AF5F-314748D6D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735" y="2228850"/>
            <a:ext cx="5614411" cy="5530195"/>
          </a:xfrm>
          <a:prstGeom prst="rect">
            <a:avLst/>
          </a:prstGeom>
        </p:spPr>
      </p:pic>
      <p:pic>
        <p:nvPicPr>
          <p:cNvPr id="4" name="Imagen 3" descr="Mujer sonriendo con un sombrero&#10;&#10;Descripción generada automáticamente">
            <a:extLst>
              <a:ext uri="{FF2B5EF4-FFF2-40B4-BE49-F238E27FC236}">
                <a16:creationId xmlns:a16="http://schemas.microsoft.com/office/drawing/2014/main" id="{9A844231-28FF-6923-B298-4715CE341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925"/>
            <a:ext cx="47910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5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, Cuadrado&#10;&#10;Descripción generada automáticamente">
            <a:extLst>
              <a:ext uri="{FF2B5EF4-FFF2-40B4-BE49-F238E27FC236}">
                <a16:creationId xmlns:a16="http://schemas.microsoft.com/office/drawing/2014/main" id="{30E44C46-F2CC-FFDC-F3BB-628B2B270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4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710AC78A-521D-86E4-4198-B9A5120F5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2164969"/>
            <a:ext cx="2560320" cy="2521915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A74E745-2256-141A-5BDB-99CBE02F5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2164969"/>
            <a:ext cx="2560320" cy="2521915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20ED1662-7CD6-15A0-C8A9-E532E1B4D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2164969"/>
            <a:ext cx="2560320" cy="2521915"/>
          </a:xfrm>
          <a:prstGeom prst="rect">
            <a:avLst/>
          </a:prstGeom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7A0A6226-1867-8AE6-CA48-D3A561479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2164969"/>
            <a:ext cx="2560320" cy="25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3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Forma&#10;&#10;Descripción generada automáticamente">
            <a:extLst>
              <a:ext uri="{FF2B5EF4-FFF2-40B4-BE49-F238E27FC236}">
                <a16:creationId xmlns:a16="http://schemas.microsoft.com/office/drawing/2014/main" id="{E8037BFB-99B2-7E44-28EC-01AD0DBB6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r="7" b="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E107DE-F379-59D9-8A78-68EDB25AC96E}"/>
              </a:ext>
            </a:extLst>
          </p:cNvPr>
          <p:cNvSpPr txBox="1"/>
          <p:nvPr/>
        </p:nvSpPr>
        <p:spPr>
          <a:xfrm>
            <a:off x="1067036" y="2148212"/>
            <a:ext cx="51758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800" dirty="0">
                <a:solidFill>
                  <a:schemeClr val="bg1"/>
                </a:solidFill>
                <a:latin typeface="Goldplay Alt Black" panose="00000A00000000000000" pitchFamily="2" charset="0"/>
              </a:rPr>
              <a:t>Título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5193C9-660B-2403-EE9C-9F8357723AE3}"/>
              </a:ext>
            </a:extLst>
          </p:cNvPr>
          <p:cNvSpPr txBox="1"/>
          <p:nvPr/>
        </p:nvSpPr>
        <p:spPr>
          <a:xfrm>
            <a:off x="1150424" y="3323771"/>
            <a:ext cx="4106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rgbClr val="FABA23"/>
                </a:solidFill>
                <a:effectLst/>
                <a:latin typeface="Gotham Black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amet, consectetur adipiscing elit</a:t>
            </a:r>
            <a:endParaRPr lang="es-CO" dirty="0">
              <a:solidFill>
                <a:srgbClr val="FABA23"/>
              </a:solidFill>
              <a:latin typeface="Gotham Black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3BE24A-4861-EE7E-C77F-F7A37ACABB05}"/>
              </a:ext>
            </a:extLst>
          </p:cNvPr>
          <p:cNvSpPr txBox="1"/>
          <p:nvPr/>
        </p:nvSpPr>
        <p:spPr>
          <a:xfrm>
            <a:off x="6745857" y="1578634"/>
            <a:ext cx="42096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"Lorem ipsum dolor sit amet, consectetur adipiscing elit, sed do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eiusmod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tempor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labore et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Ut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ad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quis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exercitation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laboris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nisi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ut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irure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dolor in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reprehenderit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voluptate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esse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cillum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occaecat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cupidatat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proident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sunt in culpa qui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mollit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anim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id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CO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s-CO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highlight>
                  <a:srgbClr val="FFFFFF"/>
                </a:highlight>
                <a:latin typeface="Gotham Medium" panose="0200060303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."</a:t>
            </a:r>
            <a:endParaRPr lang="es-CO" dirty="0">
              <a:solidFill>
                <a:schemeClr val="tx1">
                  <a:lumMod val="50000"/>
                  <a:lumOff val="50000"/>
                </a:schemeClr>
              </a:solidFill>
              <a:latin typeface="Gotham Medium" panose="0200060303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77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Descripción generada automáticamente">
            <a:extLst>
              <a:ext uri="{FF2B5EF4-FFF2-40B4-BE49-F238E27FC236}">
                <a16:creationId xmlns:a16="http://schemas.microsoft.com/office/drawing/2014/main" id="{10396A63-6849-A4D4-99FC-923487A86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r="3" b="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42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283</Words>
  <Application>Microsoft Office PowerPoint</Application>
  <PresentationFormat>Panorámica</PresentationFormat>
  <Paragraphs>20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Aptos</vt:lpstr>
      <vt:lpstr>Aptos Display</vt:lpstr>
      <vt:lpstr>Arial</vt:lpstr>
      <vt:lpstr>Goldplay Alt Black</vt:lpstr>
      <vt:lpstr>Goldplay Alt Bold</vt:lpstr>
      <vt:lpstr>Gotham Black</vt:lpstr>
      <vt:lpstr>Gotham Medium</vt:lpstr>
      <vt:lpstr>Office Theme</vt:lpstr>
      <vt:lpstr>  </vt:lpstr>
      <vt:lpstr>Presentación de PowerPoint</vt:lpstr>
      <vt:lpstr>  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  </vt:lpstr>
      <vt:lpstr>Presentación de PowerPoint</vt:lpstr>
      <vt:lpstr>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Carlos García Charlyz - Líder de Comunicaciones</dc:creator>
  <cp:lastModifiedBy>Carlos García Charlyz - Líder de Comunicaciones</cp:lastModifiedBy>
  <cp:revision>4</cp:revision>
  <dcterms:created xsi:type="dcterms:W3CDTF">2024-06-12T23:12:39Z</dcterms:created>
  <dcterms:modified xsi:type="dcterms:W3CDTF">2024-06-20T22:15:30Z</dcterms:modified>
</cp:coreProperties>
</file>